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92" r:id="rId5"/>
    <p:sldId id="281" r:id="rId6"/>
    <p:sldId id="275" r:id="rId7"/>
    <p:sldId id="276" r:id="rId8"/>
    <p:sldId id="295" r:id="rId9"/>
    <p:sldId id="296" r:id="rId10"/>
    <p:sldId id="266" r:id="rId11"/>
    <p:sldId id="300" r:id="rId12"/>
    <p:sldId id="265" r:id="rId13"/>
    <p:sldId id="267" r:id="rId14"/>
    <p:sldId id="268" r:id="rId15"/>
    <p:sldId id="297" r:id="rId16"/>
    <p:sldId id="299" r:id="rId17"/>
    <p:sldId id="288"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31589"/>
    <a:srgbClr val="446992"/>
    <a:srgbClr val="AEC2D8"/>
    <a:srgbClr val="98432A"/>
    <a:srgbClr val="D84400"/>
    <a:srgbClr val="44678D"/>
    <a:srgbClr val="263E5A"/>
    <a:srgbClr val="D6E0EB"/>
    <a:srgbClr val="728DAB"/>
    <a:srgbClr val="C95B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4D7C25-41E1-47FD-BFA8-55D6DBBAE3D5}" v="133" dt="2023-05-25T02:21:08.099"/>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5634"/>
  </p:normalViewPr>
  <p:slideViewPr>
    <p:cSldViewPr snapToGrid="0" showGuides="1">
      <p:cViewPr varScale="1">
        <p:scale>
          <a:sx n="114" d="100"/>
          <a:sy n="114" d="100"/>
        </p:scale>
        <p:origin x="300"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mpelosman@gmail.com" userId="133e55dfce8fc781" providerId="LiveId" clId="{894D7C25-41E1-47FD-BFA8-55D6DBBAE3D5}"/>
    <pc:docChg chg="undo custSel addSld delSld modSld sldOrd">
      <pc:chgData name="simpelosman@gmail.com" userId="133e55dfce8fc781" providerId="LiveId" clId="{894D7C25-41E1-47FD-BFA8-55D6DBBAE3D5}" dt="2023-05-25T02:22:47.348" v="578" actId="120"/>
      <pc:docMkLst>
        <pc:docMk/>
      </pc:docMkLst>
      <pc:sldChg chg="del mod modShow">
        <pc:chgData name="simpelosman@gmail.com" userId="133e55dfce8fc781" providerId="LiveId" clId="{894D7C25-41E1-47FD-BFA8-55D6DBBAE3D5}" dt="2023-05-24T02:13:02.597" v="342" actId="47"/>
        <pc:sldMkLst>
          <pc:docMk/>
          <pc:sldMk cId="3756862773" sldId="262"/>
        </pc:sldMkLst>
      </pc:sldChg>
      <pc:sldChg chg="addSp delSp modSp mod">
        <pc:chgData name="simpelosman@gmail.com" userId="133e55dfce8fc781" providerId="LiveId" clId="{894D7C25-41E1-47FD-BFA8-55D6DBBAE3D5}" dt="2023-05-24T03:58:54.938" v="404" actId="22"/>
        <pc:sldMkLst>
          <pc:docMk/>
          <pc:sldMk cId="425595564" sldId="265"/>
        </pc:sldMkLst>
        <pc:spChg chg="add del">
          <ac:chgData name="simpelosman@gmail.com" userId="133e55dfce8fc781" providerId="LiveId" clId="{894D7C25-41E1-47FD-BFA8-55D6DBBAE3D5}" dt="2023-05-24T03:57:52.847" v="402" actId="22"/>
          <ac:spMkLst>
            <pc:docMk/>
            <pc:sldMk cId="425595564" sldId="265"/>
            <ac:spMk id="5" creationId="{3392EF45-FB84-1BFD-5618-77A3AE97269A}"/>
          </ac:spMkLst>
        </pc:spChg>
        <pc:spChg chg="add del">
          <ac:chgData name="simpelosman@gmail.com" userId="133e55dfce8fc781" providerId="LiveId" clId="{894D7C25-41E1-47FD-BFA8-55D6DBBAE3D5}" dt="2023-05-24T03:58:54.938" v="404" actId="22"/>
          <ac:spMkLst>
            <pc:docMk/>
            <pc:sldMk cId="425595564" sldId="265"/>
            <ac:spMk id="7" creationId="{2188DC02-6E07-6BBA-C50A-C68DEA946B48}"/>
          </ac:spMkLst>
        </pc:spChg>
        <pc:picChg chg="mod">
          <ac:chgData name="simpelosman@gmail.com" userId="133e55dfce8fc781" providerId="LiveId" clId="{894D7C25-41E1-47FD-BFA8-55D6DBBAE3D5}" dt="2023-05-24T02:14:00.853" v="351" actId="14100"/>
          <ac:picMkLst>
            <pc:docMk/>
            <pc:sldMk cId="425595564" sldId="265"/>
            <ac:picMk id="4" creationId="{5E086BC9-C916-4AA6-9D27-74CEC8671AA5}"/>
          </ac:picMkLst>
        </pc:picChg>
      </pc:sldChg>
      <pc:sldChg chg="modSp mod">
        <pc:chgData name="simpelosman@gmail.com" userId="133e55dfce8fc781" providerId="LiveId" clId="{894D7C25-41E1-47FD-BFA8-55D6DBBAE3D5}" dt="2023-05-24T02:13:33.477" v="347" actId="14100"/>
        <pc:sldMkLst>
          <pc:docMk/>
          <pc:sldMk cId="814199673" sldId="266"/>
        </pc:sldMkLst>
        <pc:picChg chg="mod">
          <ac:chgData name="simpelosman@gmail.com" userId="133e55dfce8fc781" providerId="LiveId" clId="{894D7C25-41E1-47FD-BFA8-55D6DBBAE3D5}" dt="2023-05-24T02:13:33.477" v="347" actId="14100"/>
          <ac:picMkLst>
            <pc:docMk/>
            <pc:sldMk cId="814199673" sldId="266"/>
            <ac:picMk id="4" creationId="{6388F6F3-A9B5-047C-D5CA-22B099F442CC}"/>
          </ac:picMkLst>
        </pc:picChg>
      </pc:sldChg>
      <pc:sldChg chg="modSp mod">
        <pc:chgData name="simpelosman@gmail.com" userId="133e55dfce8fc781" providerId="LiveId" clId="{894D7C25-41E1-47FD-BFA8-55D6DBBAE3D5}" dt="2023-05-24T02:29:24.078" v="395" actId="1076"/>
        <pc:sldMkLst>
          <pc:docMk/>
          <pc:sldMk cId="1654137787" sldId="267"/>
        </pc:sldMkLst>
        <pc:spChg chg="mod">
          <ac:chgData name="simpelosman@gmail.com" userId="133e55dfce8fc781" providerId="LiveId" clId="{894D7C25-41E1-47FD-BFA8-55D6DBBAE3D5}" dt="2023-05-24T02:29:24.078" v="395" actId="1076"/>
          <ac:spMkLst>
            <pc:docMk/>
            <pc:sldMk cId="1654137787" sldId="267"/>
            <ac:spMk id="3" creationId="{5D2B10CD-4041-CF34-D62A-4E8BCCAE7B9E}"/>
          </ac:spMkLst>
        </pc:spChg>
        <pc:picChg chg="mod">
          <ac:chgData name="simpelosman@gmail.com" userId="133e55dfce8fc781" providerId="LiveId" clId="{894D7C25-41E1-47FD-BFA8-55D6DBBAE3D5}" dt="2023-05-24T02:28:59.781" v="393" actId="14100"/>
          <ac:picMkLst>
            <pc:docMk/>
            <pc:sldMk cId="1654137787" sldId="267"/>
            <ac:picMk id="1026" creationId="{E1B19771-76A5-1E0A-22A9-3B88805F45D8}"/>
          </ac:picMkLst>
        </pc:picChg>
        <pc:picChg chg="mod">
          <ac:chgData name="simpelosman@gmail.com" userId="133e55dfce8fc781" providerId="LiveId" clId="{894D7C25-41E1-47FD-BFA8-55D6DBBAE3D5}" dt="2023-05-24T02:29:02.812" v="394" actId="14100"/>
          <ac:picMkLst>
            <pc:docMk/>
            <pc:sldMk cId="1654137787" sldId="267"/>
            <ac:picMk id="1028" creationId="{1F24BB9A-F5E7-A3E6-7F35-B85BAF56590D}"/>
          </ac:picMkLst>
        </pc:picChg>
      </pc:sldChg>
      <pc:sldChg chg="delSp modSp mod modAnim">
        <pc:chgData name="simpelosman@gmail.com" userId="133e55dfce8fc781" providerId="LiveId" clId="{894D7C25-41E1-47FD-BFA8-55D6DBBAE3D5}" dt="2023-05-24T03:35:07.647" v="396" actId="1076"/>
        <pc:sldMkLst>
          <pc:docMk/>
          <pc:sldMk cId="2775535166" sldId="275"/>
        </pc:sldMkLst>
        <pc:spChg chg="mod">
          <ac:chgData name="simpelosman@gmail.com" userId="133e55dfce8fc781" providerId="LiveId" clId="{894D7C25-41E1-47FD-BFA8-55D6DBBAE3D5}" dt="2023-05-24T02:17:39.092" v="377" actId="20577"/>
          <ac:spMkLst>
            <pc:docMk/>
            <pc:sldMk cId="2775535166" sldId="275"/>
            <ac:spMk id="9" creationId="{78024C77-A2F8-1ABA-5412-E6BB88B5FA1B}"/>
          </ac:spMkLst>
        </pc:spChg>
        <pc:spChg chg="del">
          <ac:chgData name="simpelosman@gmail.com" userId="133e55dfce8fc781" providerId="LiveId" clId="{894D7C25-41E1-47FD-BFA8-55D6DBBAE3D5}" dt="2023-05-23T04:01:51.754" v="303" actId="478"/>
          <ac:spMkLst>
            <pc:docMk/>
            <pc:sldMk cId="2775535166" sldId="275"/>
            <ac:spMk id="10" creationId="{CBE681AB-301C-4DC8-7FBD-FAA2CC6606AE}"/>
          </ac:spMkLst>
        </pc:spChg>
        <pc:spChg chg="mod">
          <ac:chgData name="simpelosman@gmail.com" userId="133e55dfce8fc781" providerId="LiveId" clId="{894D7C25-41E1-47FD-BFA8-55D6DBBAE3D5}" dt="2023-05-24T02:27:55.272" v="388" actId="1076"/>
          <ac:spMkLst>
            <pc:docMk/>
            <pc:sldMk cId="2775535166" sldId="275"/>
            <ac:spMk id="11" creationId="{BEFD21DB-0FA2-C2C2-7A16-464A4F4572A7}"/>
          </ac:spMkLst>
        </pc:spChg>
        <pc:spChg chg="mod">
          <ac:chgData name="simpelosman@gmail.com" userId="133e55dfce8fc781" providerId="LiveId" clId="{894D7C25-41E1-47FD-BFA8-55D6DBBAE3D5}" dt="2023-05-24T03:35:07.647" v="396" actId="1076"/>
          <ac:spMkLst>
            <pc:docMk/>
            <pc:sldMk cId="2775535166" sldId="275"/>
            <ac:spMk id="16" creationId="{8FEA3BB9-F064-CFBE-C0BE-BB7A22A4DCFC}"/>
          </ac:spMkLst>
        </pc:spChg>
      </pc:sldChg>
      <pc:sldChg chg="addSp delSp modSp mod">
        <pc:chgData name="simpelosman@gmail.com" userId="133e55dfce8fc781" providerId="LiveId" clId="{894D7C25-41E1-47FD-BFA8-55D6DBBAE3D5}" dt="2023-05-24T03:50:37.058" v="398" actId="1076"/>
        <pc:sldMkLst>
          <pc:docMk/>
          <pc:sldMk cId="77554804" sldId="276"/>
        </pc:sldMkLst>
        <pc:spChg chg="add del mod">
          <ac:chgData name="simpelosman@gmail.com" userId="133e55dfce8fc781" providerId="LiveId" clId="{894D7C25-41E1-47FD-BFA8-55D6DBBAE3D5}" dt="2023-05-23T03:45:51.272" v="68" actId="931"/>
          <ac:spMkLst>
            <pc:docMk/>
            <pc:sldMk cId="77554804" sldId="276"/>
            <ac:spMk id="11" creationId="{7E6BE9E2-4AD4-FD37-38C6-B9F99B77646D}"/>
          </ac:spMkLst>
        </pc:spChg>
        <pc:spChg chg="add del mod">
          <ac:chgData name="simpelosman@gmail.com" userId="133e55dfce8fc781" providerId="LiveId" clId="{894D7C25-41E1-47FD-BFA8-55D6DBBAE3D5}" dt="2023-05-23T03:47:42.421" v="74" actId="931"/>
          <ac:spMkLst>
            <pc:docMk/>
            <pc:sldMk cId="77554804" sldId="276"/>
            <ac:spMk id="16" creationId="{5BF817F1-21B8-7774-CE39-D559DD33F891}"/>
          </ac:spMkLst>
        </pc:spChg>
        <pc:spChg chg="add del mod">
          <ac:chgData name="simpelosman@gmail.com" userId="133e55dfce8fc781" providerId="LiveId" clId="{894D7C25-41E1-47FD-BFA8-55D6DBBAE3D5}" dt="2023-05-23T03:47:58.926" v="80" actId="931"/>
          <ac:spMkLst>
            <pc:docMk/>
            <pc:sldMk cId="77554804" sldId="276"/>
            <ac:spMk id="21" creationId="{749C95F8-C390-2DFE-FC35-DE7B77148E52}"/>
          </ac:spMkLst>
        </pc:spChg>
        <pc:picChg chg="del mod">
          <ac:chgData name="simpelosman@gmail.com" userId="133e55dfce8fc781" providerId="LiveId" clId="{894D7C25-41E1-47FD-BFA8-55D6DBBAE3D5}" dt="2023-05-23T03:45:46.059" v="67" actId="478"/>
          <ac:picMkLst>
            <pc:docMk/>
            <pc:sldMk cId="77554804" sldId="276"/>
            <ac:picMk id="9" creationId="{591689D1-82D4-BCBB-D3DC-7F276AB394EB}"/>
          </ac:picMkLst>
        </pc:picChg>
        <pc:picChg chg="add del mod">
          <ac:chgData name="simpelosman@gmail.com" userId="133e55dfce8fc781" providerId="LiveId" clId="{894D7C25-41E1-47FD-BFA8-55D6DBBAE3D5}" dt="2023-05-23T03:47:37.009" v="73" actId="478"/>
          <ac:picMkLst>
            <pc:docMk/>
            <pc:sldMk cId="77554804" sldId="276"/>
            <ac:picMk id="14" creationId="{0F9B8184-0AE4-12BB-22D0-77153481EF58}"/>
          </ac:picMkLst>
        </pc:picChg>
        <pc:picChg chg="add del mod">
          <ac:chgData name="simpelosman@gmail.com" userId="133e55dfce8fc781" providerId="LiveId" clId="{894D7C25-41E1-47FD-BFA8-55D6DBBAE3D5}" dt="2023-05-23T03:47:53.439" v="79" actId="478"/>
          <ac:picMkLst>
            <pc:docMk/>
            <pc:sldMk cId="77554804" sldId="276"/>
            <ac:picMk id="18" creationId="{8E18E8DA-D108-3A27-A06F-6D52BD146857}"/>
          </ac:picMkLst>
        </pc:picChg>
        <pc:picChg chg="add mod">
          <ac:chgData name="simpelosman@gmail.com" userId="133e55dfce8fc781" providerId="LiveId" clId="{894D7C25-41E1-47FD-BFA8-55D6DBBAE3D5}" dt="2023-05-24T03:50:37.058" v="398" actId="1076"/>
          <ac:picMkLst>
            <pc:docMk/>
            <pc:sldMk cId="77554804" sldId="276"/>
            <ac:picMk id="23" creationId="{E163A363-CF37-02C7-2F70-9F5F5D3D5F7D}"/>
          </ac:picMkLst>
        </pc:picChg>
        <pc:picChg chg="add del mod">
          <ac:chgData name="simpelosman@gmail.com" userId="133e55dfce8fc781" providerId="LiveId" clId="{894D7C25-41E1-47FD-BFA8-55D6DBBAE3D5}" dt="2023-05-23T03:50:41.953" v="288" actId="21"/>
          <ac:picMkLst>
            <pc:docMk/>
            <pc:sldMk cId="77554804" sldId="276"/>
            <ac:picMk id="1026" creationId="{BD669D4B-E3F6-0335-E39F-FEE14AE78731}"/>
          </ac:picMkLst>
        </pc:picChg>
      </pc:sldChg>
      <pc:sldChg chg="addSp delSp modSp mod modClrScheme modAnim chgLayout">
        <pc:chgData name="simpelosman@gmail.com" userId="133e55dfce8fc781" providerId="LiveId" clId="{894D7C25-41E1-47FD-BFA8-55D6DBBAE3D5}" dt="2023-05-24T04:28:56.107" v="534" actId="20577"/>
        <pc:sldMkLst>
          <pc:docMk/>
          <pc:sldMk cId="2107888131" sldId="281"/>
        </pc:sldMkLst>
        <pc:spChg chg="mod ord">
          <ac:chgData name="simpelosman@gmail.com" userId="133e55dfce8fc781" providerId="LiveId" clId="{894D7C25-41E1-47FD-BFA8-55D6DBBAE3D5}" dt="2023-05-23T03:30:30.386" v="19" actId="26606"/>
          <ac:spMkLst>
            <pc:docMk/>
            <pc:sldMk cId="2107888131" sldId="281"/>
            <ac:spMk id="3" creationId="{DB6BD53F-D255-3797-F9DC-749DBF8EDF8B}"/>
          </ac:spMkLst>
        </pc:spChg>
        <pc:spChg chg="del mod ord">
          <ac:chgData name="simpelosman@gmail.com" userId="133e55dfce8fc781" providerId="LiveId" clId="{894D7C25-41E1-47FD-BFA8-55D6DBBAE3D5}" dt="2023-05-23T04:01:48.139" v="302" actId="478"/>
          <ac:spMkLst>
            <pc:docMk/>
            <pc:sldMk cId="2107888131" sldId="281"/>
            <ac:spMk id="7" creationId="{7930A8DD-65EB-D1E9-81DF-DAAA9451B1A9}"/>
          </ac:spMkLst>
        </pc:spChg>
        <pc:spChg chg="mod ord">
          <ac:chgData name="simpelosman@gmail.com" userId="133e55dfce8fc781" providerId="LiveId" clId="{894D7C25-41E1-47FD-BFA8-55D6DBBAE3D5}" dt="2023-05-23T03:31:07.387" v="57" actId="27636"/>
          <ac:spMkLst>
            <pc:docMk/>
            <pc:sldMk cId="2107888131" sldId="281"/>
            <ac:spMk id="9" creationId="{2C77216C-99F2-F20D-361E-FC77B2A1C2D5}"/>
          </ac:spMkLst>
        </pc:spChg>
        <pc:spChg chg="del">
          <ac:chgData name="simpelosman@gmail.com" userId="133e55dfce8fc781" providerId="LiveId" clId="{894D7C25-41E1-47FD-BFA8-55D6DBBAE3D5}" dt="2023-05-23T03:25:09.315" v="0"/>
          <ac:spMkLst>
            <pc:docMk/>
            <pc:sldMk cId="2107888131" sldId="281"/>
            <ac:spMk id="11" creationId="{ABF19729-875C-5830-52D6-5F09E906446E}"/>
          </ac:spMkLst>
        </pc:spChg>
        <pc:spChg chg="del mod">
          <ac:chgData name="simpelosman@gmail.com" userId="133e55dfce8fc781" providerId="LiveId" clId="{894D7C25-41E1-47FD-BFA8-55D6DBBAE3D5}" dt="2023-05-23T03:30:53.620" v="23" actId="478"/>
          <ac:spMkLst>
            <pc:docMk/>
            <pc:sldMk cId="2107888131" sldId="281"/>
            <ac:spMk id="16" creationId="{9986EA95-EB99-8C40-B7B2-456F38B8E086}"/>
          </ac:spMkLst>
        </pc:spChg>
        <pc:spChg chg="add del">
          <ac:chgData name="simpelosman@gmail.com" userId="133e55dfce8fc781" providerId="LiveId" clId="{894D7C25-41E1-47FD-BFA8-55D6DBBAE3D5}" dt="2023-05-23T03:30:06.796" v="10" actId="931"/>
          <ac:spMkLst>
            <pc:docMk/>
            <pc:sldMk cId="2107888131" sldId="281"/>
            <ac:spMk id="20" creationId="{CC1DDA89-16FE-168D-36A3-B9ED43A93C52}"/>
          </ac:spMkLst>
        </pc:spChg>
        <pc:spChg chg="mod ord">
          <ac:chgData name="simpelosman@gmail.com" userId="133e55dfce8fc781" providerId="LiveId" clId="{894D7C25-41E1-47FD-BFA8-55D6DBBAE3D5}" dt="2023-05-23T03:30:30.386" v="19" actId="26606"/>
          <ac:spMkLst>
            <pc:docMk/>
            <pc:sldMk cId="2107888131" sldId="281"/>
            <ac:spMk id="22" creationId="{A386226D-550B-455D-862A-19F0F7E85FDF}"/>
          </ac:spMkLst>
        </pc:spChg>
        <pc:spChg chg="mod ord">
          <ac:chgData name="simpelosman@gmail.com" userId="133e55dfce8fc781" providerId="LiveId" clId="{894D7C25-41E1-47FD-BFA8-55D6DBBAE3D5}" dt="2023-05-23T03:30:30.386" v="19" actId="26606"/>
          <ac:spMkLst>
            <pc:docMk/>
            <pc:sldMk cId="2107888131" sldId="281"/>
            <ac:spMk id="26" creationId="{D32E8129-4557-FB4F-128A-16770815B5B8}"/>
          </ac:spMkLst>
        </pc:spChg>
        <pc:spChg chg="add del mod">
          <ac:chgData name="simpelosman@gmail.com" userId="133e55dfce8fc781" providerId="LiveId" clId="{894D7C25-41E1-47FD-BFA8-55D6DBBAE3D5}" dt="2023-05-23T03:30:11.861" v="13" actId="931"/>
          <ac:spMkLst>
            <pc:docMk/>
            <pc:sldMk cId="2107888131" sldId="281"/>
            <ac:spMk id="29" creationId="{8127660F-780D-6316-FAE2-908DA932380B}"/>
          </ac:spMkLst>
        </pc:spChg>
        <pc:spChg chg="mod ord">
          <ac:chgData name="simpelosman@gmail.com" userId="133e55dfce8fc781" providerId="LiveId" clId="{894D7C25-41E1-47FD-BFA8-55D6DBBAE3D5}" dt="2023-05-24T04:28:56.107" v="534" actId="20577"/>
          <ac:spMkLst>
            <pc:docMk/>
            <pc:sldMk cId="2107888131" sldId="281"/>
            <ac:spMk id="31" creationId="{446CC6CC-33D7-4181-9969-72896FDB1901}"/>
          </ac:spMkLst>
        </pc:spChg>
        <pc:spChg chg="add del">
          <ac:chgData name="simpelosman@gmail.com" userId="133e55dfce8fc781" providerId="LiveId" clId="{894D7C25-41E1-47FD-BFA8-55D6DBBAE3D5}" dt="2023-05-23T03:30:16.175" v="14" actId="931"/>
          <ac:spMkLst>
            <pc:docMk/>
            <pc:sldMk cId="2107888131" sldId="281"/>
            <ac:spMk id="33" creationId="{24D2CC8A-91F0-B4EE-11F2-4BE3354C01FE}"/>
          </ac:spMkLst>
        </pc:spChg>
        <pc:spChg chg="add del mod">
          <ac:chgData name="simpelosman@gmail.com" userId="133e55dfce8fc781" providerId="LiveId" clId="{894D7C25-41E1-47FD-BFA8-55D6DBBAE3D5}" dt="2023-05-23T03:29:57.312" v="6" actId="931"/>
          <ac:spMkLst>
            <pc:docMk/>
            <pc:sldMk cId="2107888131" sldId="281"/>
            <ac:spMk id="36" creationId="{2A85141B-0F6D-8595-9A27-8156E0B2CCEF}"/>
          </ac:spMkLst>
        </pc:spChg>
        <pc:spChg chg="add del mod">
          <ac:chgData name="simpelosman@gmail.com" userId="133e55dfce8fc781" providerId="LiveId" clId="{894D7C25-41E1-47FD-BFA8-55D6DBBAE3D5}" dt="2023-05-23T03:25:30.880" v="4" actId="26606"/>
          <ac:spMkLst>
            <pc:docMk/>
            <pc:sldMk cId="2107888131" sldId="281"/>
            <ac:spMk id="39" creationId="{4F79174F-4941-B6DD-03F6-67C8912F01FE}"/>
          </ac:spMkLst>
        </pc:spChg>
        <pc:spChg chg="add del mod">
          <ac:chgData name="simpelosman@gmail.com" userId="133e55dfce8fc781" providerId="LiveId" clId="{894D7C25-41E1-47FD-BFA8-55D6DBBAE3D5}" dt="2023-05-23T03:25:30.880" v="4" actId="26606"/>
          <ac:spMkLst>
            <pc:docMk/>
            <pc:sldMk cId="2107888131" sldId="281"/>
            <ac:spMk id="41" creationId="{E7A1414F-54BC-F631-271A-7BDA2DA486AC}"/>
          </ac:spMkLst>
        </pc:spChg>
        <pc:spChg chg="add del mod">
          <ac:chgData name="simpelosman@gmail.com" userId="133e55dfce8fc781" providerId="LiveId" clId="{894D7C25-41E1-47FD-BFA8-55D6DBBAE3D5}" dt="2023-05-23T03:25:30.880" v="4" actId="26606"/>
          <ac:spMkLst>
            <pc:docMk/>
            <pc:sldMk cId="2107888131" sldId="281"/>
            <ac:spMk id="43" creationId="{27A01CC3-DC56-B327-618F-79CC3DD5FE16}"/>
          </ac:spMkLst>
        </pc:spChg>
        <pc:spChg chg="add del mod">
          <ac:chgData name="simpelosman@gmail.com" userId="133e55dfce8fc781" providerId="LiveId" clId="{894D7C25-41E1-47FD-BFA8-55D6DBBAE3D5}" dt="2023-05-23T03:25:30.880" v="4" actId="26606"/>
          <ac:spMkLst>
            <pc:docMk/>
            <pc:sldMk cId="2107888131" sldId="281"/>
            <ac:spMk id="45" creationId="{B5BBEB36-CF37-BEF9-588F-BEE5F00162A3}"/>
          </ac:spMkLst>
        </pc:spChg>
        <pc:spChg chg="add del mod">
          <ac:chgData name="simpelosman@gmail.com" userId="133e55dfce8fc781" providerId="LiveId" clId="{894D7C25-41E1-47FD-BFA8-55D6DBBAE3D5}" dt="2023-05-23T03:25:30.880" v="4" actId="26606"/>
          <ac:spMkLst>
            <pc:docMk/>
            <pc:sldMk cId="2107888131" sldId="281"/>
            <ac:spMk id="47" creationId="{49EF1C8E-10DC-7957-E67D-5C1FFF49A6DB}"/>
          </ac:spMkLst>
        </pc:spChg>
        <pc:spChg chg="add del mod">
          <ac:chgData name="simpelosman@gmail.com" userId="133e55dfce8fc781" providerId="LiveId" clId="{894D7C25-41E1-47FD-BFA8-55D6DBBAE3D5}" dt="2023-05-23T03:25:30.880" v="4" actId="26606"/>
          <ac:spMkLst>
            <pc:docMk/>
            <pc:sldMk cId="2107888131" sldId="281"/>
            <ac:spMk id="49" creationId="{EB8B2F5F-3EC7-948A-1C3A-C148C925CA5C}"/>
          </ac:spMkLst>
        </pc:spChg>
        <pc:spChg chg="add del mod">
          <ac:chgData name="simpelosman@gmail.com" userId="133e55dfce8fc781" providerId="LiveId" clId="{894D7C25-41E1-47FD-BFA8-55D6DBBAE3D5}" dt="2023-05-23T03:25:30.880" v="4" actId="26606"/>
          <ac:spMkLst>
            <pc:docMk/>
            <pc:sldMk cId="2107888131" sldId="281"/>
            <ac:spMk id="51" creationId="{4A5F7E55-1213-5951-8B78-1A84DE4E25D7}"/>
          </ac:spMkLst>
        </pc:spChg>
        <pc:spChg chg="add del mod">
          <ac:chgData name="simpelosman@gmail.com" userId="133e55dfce8fc781" providerId="LiveId" clId="{894D7C25-41E1-47FD-BFA8-55D6DBBAE3D5}" dt="2023-05-23T03:25:30.880" v="4" actId="26606"/>
          <ac:spMkLst>
            <pc:docMk/>
            <pc:sldMk cId="2107888131" sldId="281"/>
            <ac:spMk id="53" creationId="{E1E9CDBF-DE94-1D10-BAAB-03BAE3A6749B}"/>
          </ac:spMkLst>
        </pc:spChg>
        <pc:spChg chg="add del mod">
          <ac:chgData name="simpelosman@gmail.com" userId="133e55dfce8fc781" providerId="LiveId" clId="{894D7C25-41E1-47FD-BFA8-55D6DBBAE3D5}" dt="2023-05-23T03:25:30.880" v="4" actId="26606"/>
          <ac:spMkLst>
            <pc:docMk/>
            <pc:sldMk cId="2107888131" sldId="281"/>
            <ac:spMk id="55" creationId="{24E8584F-FBDF-8D7A-3F73-3DD3336A0B86}"/>
          </ac:spMkLst>
        </pc:spChg>
        <pc:spChg chg="add mod">
          <ac:chgData name="simpelosman@gmail.com" userId="133e55dfce8fc781" providerId="LiveId" clId="{894D7C25-41E1-47FD-BFA8-55D6DBBAE3D5}" dt="2023-05-23T03:30:54.317" v="24"/>
          <ac:spMkLst>
            <pc:docMk/>
            <pc:sldMk cId="2107888131" sldId="281"/>
            <ac:spMk id="56" creationId="{BA13741B-66F1-67ED-3790-51E3095BEFBF}"/>
          </ac:spMkLst>
        </pc:spChg>
        <pc:spChg chg="add del mod">
          <ac:chgData name="simpelosman@gmail.com" userId="133e55dfce8fc781" providerId="LiveId" clId="{894D7C25-41E1-47FD-BFA8-55D6DBBAE3D5}" dt="2023-05-23T03:25:30.880" v="4" actId="26606"/>
          <ac:spMkLst>
            <pc:docMk/>
            <pc:sldMk cId="2107888131" sldId="281"/>
            <ac:spMk id="57" creationId="{ACEB490A-580D-5818-8D42-EC7919EE209E}"/>
          </ac:spMkLst>
        </pc:spChg>
        <pc:spChg chg="add del">
          <ac:chgData name="simpelosman@gmail.com" userId="133e55dfce8fc781" providerId="LiveId" clId="{894D7C25-41E1-47FD-BFA8-55D6DBBAE3D5}" dt="2023-05-23T03:30:40.413" v="20" actId="478"/>
          <ac:spMkLst>
            <pc:docMk/>
            <pc:sldMk cId="2107888131" sldId="281"/>
            <ac:spMk id="59" creationId="{EF6227D2-B18B-AD6C-7859-99031A9EC925}"/>
          </ac:spMkLst>
        </pc:spChg>
        <pc:spChg chg="add del">
          <ac:chgData name="simpelosman@gmail.com" userId="133e55dfce8fc781" providerId="LiveId" clId="{894D7C25-41E1-47FD-BFA8-55D6DBBAE3D5}" dt="2023-05-23T03:30:44.756" v="21" actId="478"/>
          <ac:spMkLst>
            <pc:docMk/>
            <pc:sldMk cId="2107888131" sldId="281"/>
            <ac:spMk id="61" creationId="{B765F502-17DA-75FE-4D29-7EC9CDDA4BC8}"/>
          </ac:spMkLst>
        </pc:spChg>
        <pc:spChg chg="add del">
          <ac:chgData name="simpelosman@gmail.com" userId="133e55dfce8fc781" providerId="LiveId" clId="{894D7C25-41E1-47FD-BFA8-55D6DBBAE3D5}" dt="2023-05-23T03:30:45.848" v="22" actId="478"/>
          <ac:spMkLst>
            <pc:docMk/>
            <pc:sldMk cId="2107888131" sldId="281"/>
            <ac:spMk id="63" creationId="{9391051B-C279-087D-EEE2-C64A82E60699}"/>
          </ac:spMkLst>
        </pc:spChg>
        <pc:spChg chg="add del">
          <ac:chgData name="simpelosman@gmail.com" userId="133e55dfce8fc781" providerId="LiveId" clId="{894D7C25-41E1-47FD-BFA8-55D6DBBAE3D5}" dt="2023-05-23T03:31:11.244" v="58" actId="478"/>
          <ac:spMkLst>
            <pc:docMk/>
            <pc:sldMk cId="2107888131" sldId="281"/>
            <ac:spMk id="65" creationId="{C0DF4C24-7D76-7E6C-D4D9-08C24E84C714}"/>
          </ac:spMkLst>
        </pc:spChg>
        <pc:picChg chg="add del mod">
          <ac:chgData name="simpelosman@gmail.com" userId="133e55dfce8fc781" providerId="LiveId" clId="{894D7C25-41E1-47FD-BFA8-55D6DBBAE3D5}" dt="2023-05-23T03:25:33.760" v="5" actId="478"/>
          <ac:picMkLst>
            <pc:docMk/>
            <pc:sldMk cId="2107888131" sldId="281"/>
            <ac:picMk id="34" creationId="{0E6286E2-D224-7684-7E4D-F259532A2A2A}"/>
          </ac:picMkLst>
        </pc:picChg>
        <pc:picChg chg="add mod">
          <ac:chgData name="simpelosman@gmail.com" userId="133e55dfce8fc781" providerId="LiveId" clId="{894D7C25-41E1-47FD-BFA8-55D6DBBAE3D5}" dt="2023-05-23T03:30:30.386" v="19" actId="26606"/>
          <ac:picMkLst>
            <pc:docMk/>
            <pc:sldMk cId="2107888131" sldId="281"/>
            <ac:picMk id="38" creationId="{0EDA9238-ADE7-82F0-91ED-E94F45EE1DF1}"/>
          </ac:picMkLst>
        </pc:picChg>
        <pc:picChg chg="add mod ord">
          <ac:chgData name="simpelosman@gmail.com" userId="133e55dfce8fc781" providerId="LiveId" clId="{894D7C25-41E1-47FD-BFA8-55D6DBBAE3D5}" dt="2023-05-23T03:30:30.386" v="19" actId="26606"/>
          <ac:picMkLst>
            <pc:docMk/>
            <pc:sldMk cId="2107888131" sldId="281"/>
            <ac:picMk id="42" creationId="{8D7CB44C-22AD-3EDE-6C82-375A392160FC}"/>
          </ac:picMkLst>
        </pc:picChg>
        <pc:picChg chg="add mod">
          <ac:chgData name="simpelosman@gmail.com" userId="133e55dfce8fc781" providerId="LiveId" clId="{894D7C25-41E1-47FD-BFA8-55D6DBBAE3D5}" dt="2023-05-23T03:30:30.386" v="19" actId="26606"/>
          <ac:picMkLst>
            <pc:docMk/>
            <pc:sldMk cId="2107888131" sldId="281"/>
            <ac:picMk id="48" creationId="{1C2ECC16-5FC1-6BF6-9647-E8444411D485}"/>
          </ac:picMkLst>
        </pc:picChg>
        <pc:picChg chg="add mod">
          <ac:chgData name="simpelosman@gmail.com" userId="133e55dfce8fc781" providerId="LiveId" clId="{894D7C25-41E1-47FD-BFA8-55D6DBBAE3D5}" dt="2023-05-23T03:30:30.386" v="19" actId="26606"/>
          <ac:picMkLst>
            <pc:docMk/>
            <pc:sldMk cId="2107888131" sldId="281"/>
            <ac:picMk id="54" creationId="{85D5B97A-CBD7-545D-654B-2472E754FFF7}"/>
          </ac:picMkLst>
        </pc:picChg>
      </pc:sldChg>
      <pc:sldChg chg="addSp delSp modSp mod">
        <pc:chgData name="simpelosman@gmail.com" userId="133e55dfce8fc781" providerId="LiveId" clId="{894D7C25-41E1-47FD-BFA8-55D6DBBAE3D5}" dt="2023-05-25T02:22:47.348" v="578" actId="120"/>
        <pc:sldMkLst>
          <pc:docMk/>
          <pc:sldMk cId="4157533387" sldId="288"/>
        </pc:sldMkLst>
        <pc:spChg chg="add del mod">
          <ac:chgData name="simpelosman@gmail.com" userId="133e55dfce8fc781" providerId="LiveId" clId="{894D7C25-41E1-47FD-BFA8-55D6DBBAE3D5}" dt="2023-05-24T02:06:15.692" v="327" actId="478"/>
          <ac:spMkLst>
            <pc:docMk/>
            <pc:sldMk cId="4157533387" sldId="288"/>
            <ac:spMk id="3" creationId="{B1EAF728-A88E-4851-8249-064B62CCECFF}"/>
          </ac:spMkLst>
        </pc:spChg>
        <pc:spChg chg="add mod">
          <ac:chgData name="simpelosman@gmail.com" userId="133e55dfce8fc781" providerId="LiveId" clId="{894D7C25-41E1-47FD-BFA8-55D6DBBAE3D5}" dt="2023-05-24T02:07:43.494" v="341" actId="1076"/>
          <ac:spMkLst>
            <pc:docMk/>
            <pc:sldMk cId="4157533387" sldId="288"/>
            <ac:spMk id="5" creationId="{9D0567ED-9394-8513-0143-03222776F7F3}"/>
          </ac:spMkLst>
        </pc:spChg>
        <pc:spChg chg="mod">
          <ac:chgData name="simpelosman@gmail.com" userId="133e55dfce8fc781" providerId="LiveId" clId="{894D7C25-41E1-47FD-BFA8-55D6DBBAE3D5}" dt="2023-05-25T02:19:52.617" v="560" actId="1076"/>
          <ac:spMkLst>
            <pc:docMk/>
            <pc:sldMk cId="4157533387" sldId="288"/>
            <ac:spMk id="6" creationId="{4EFA9173-F892-5C7D-99AF-4C5FFB1532B4}"/>
          </ac:spMkLst>
        </pc:spChg>
        <pc:spChg chg="mod">
          <ac:chgData name="simpelosman@gmail.com" userId="133e55dfce8fc781" providerId="LiveId" clId="{894D7C25-41E1-47FD-BFA8-55D6DBBAE3D5}" dt="2023-05-25T02:22:47.348" v="578" actId="120"/>
          <ac:spMkLst>
            <pc:docMk/>
            <pc:sldMk cId="4157533387" sldId="288"/>
            <ac:spMk id="29" creationId="{52FD53DB-CD39-2575-F8BA-63488E81091E}"/>
          </ac:spMkLst>
        </pc:spChg>
        <pc:picChg chg="add mod">
          <ac:chgData name="simpelosman@gmail.com" userId="133e55dfce8fc781" providerId="LiveId" clId="{894D7C25-41E1-47FD-BFA8-55D6DBBAE3D5}" dt="2023-05-25T02:21:08.099" v="574" actId="1076"/>
          <ac:picMkLst>
            <pc:docMk/>
            <pc:sldMk cId="4157533387" sldId="288"/>
            <ac:picMk id="10" creationId="{55D0D8D8-8581-F781-E363-540354ED0E74}"/>
          </ac:picMkLst>
        </pc:picChg>
      </pc:sldChg>
      <pc:sldChg chg="addSp delSp modSp mod modAnim">
        <pc:chgData name="simpelosman@gmail.com" userId="133e55dfce8fc781" providerId="LiveId" clId="{894D7C25-41E1-47FD-BFA8-55D6DBBAE3D5}" dt="2023-05-24T02:27:31.808" v="387" actId="14861"/>
        <pc:sldMkLst>
          <pc:docMk/>
          <pc:sldMk cId="3898447929" sldId="292"/>
        </pc:sldMkLst>
        <pc:spChg chg="mod">
          <ac:chgData name="simpelosman@gmail.com" userId="133e55dfce8fc781" providerId="LiveId" clId="{894D7C25-41E1-47FD-BFA8-55D6DBBAE3D5}" dt="2023-05-24T02:25:02.038" v="385" actId="13926"/>
          <ac:spMkLst>
            <pc:docMk/>
            <pc:sldMk cId="3898447929" sldId="292"/>
            <ac:spMk id="14" creationId="{E5D4DE6D-89C8-6FFF-287D-3F3BAD416CA1}"/>
          </ac:spMkLst>
        </pc:spChg>
        <pc:spChg chg="add del mod">
          <ac:chgData name="simpelosman@gmail.com" userId="133e55dfce8fc781" providerId="LiveId" clId="{894D7C25-41E1-47FD-BFA8-55D6DBBAE3D5}" dt="2023-05-23T03:42:20.098" v="64" actId="931"/>
          <ac:spMkLst>
            <pc:docMk/>
            <pc:sldMk cId="3898447929" sldId="292"/>
            <ac:spMk id="15" creationId="{205D6C09-3484-E98A-5698-BB25ACB16EEA}"/>
          </ac:spMkLst>
        </pc:spChg>
        <pc:spChg chg="add del mod">
          <ac:chgData name="simpelosman@gmail.com" userId="133e55dfce8fc781" providerId="LiveId" clId="{894D7C25-41E1-47FD-BFA8-55D6DBBAE3D5}" dt="2023-05-23T03:52:29.672" v="301" actId="478"/>
          <ac:spMkLst>
            <pc:docMk/>
            <pc:sldMk cId="3898447929" sldId="292"/>
            <ac:spMk id="19" creationId="{1F815264-1C3B-5568-DDB5-EC6ACD2D1090}"/>
          </ac:spMkLst>
        </pc:spChg>
        <pc:picChg chg="del">
          <ac:chgData name="simpelosman@gmail.com" userId="133e55dfce8fc781" providerId="LiveId" clId="{894D7C25-41E1-47FD-BFA8-55D6DBBAE3D5}" dt="2023-05-23T03:42:15.994" v="63" actId="478"/>
          <ac:picMkLst>
            <pc:docMk/>
            <pc:sldMk cId="3898447929" sldId="292"/>
            <ac:picMk id="12" creationId="{FC8F21F8-F83C-84CA-2170-8B4D8DC1D0B7}"/>
          </ac:picMkLst>
        </pc:picChg>
        <pc:picChg chg="add mod">
          <ac:chgData name="simpelosman@gmail.com" userId="133e55dfce8fc781" providerId="LiveId" clId="{894D7C25-41E1-47FD-BFA8-55D6DBBAE3D5}" dt="2023-05-24T02:27:31.808" v="387" actId="14861"/>
          <ac:picMkLst>
            <pc:docMk/>
            <pc:sldMk cId="3898447929" sldId="292"/>
            <ac:picMk id="17" creationId="{C500687E-CD47-A122-6859-BF6006F85255}"/>
          </ac:picMkLst>
        </pc:picChg>
      </pc:sldChg>
      <pc:sldChg chg="modSp mod">
        <pc:chgData name="simpelosman@gmail.com" userId="133e55dfce8fc781" providerId="LiveId" clId="{894D7C25-41E1-47FD-BFA8-55D6DBBAE3D5}" dt="2023-05-24T02:14:05.548" v="352" actId="14100"/>
        <pc:sldMkLst>
          <pc:docMk/>
          <pc:sldMk cId="4159567571" sldId="296"/>
        </pc:sldMkLst>
        <pc:picChg chg="mod">
          <ac:chgData name="simpelosman@gmail.com" userId="133e55dfce8fc781" providerId="LiveId" clId="{894D7C25-41E1-47FD-BFA8-55D6DBBAE3D5}" dt="2023-05-24T02:14:05.548" v="352" actId="14100"/>
          <ac:picMkLst>
            <pc:docMk/>
            <pc:sldMk cId="4159567571" sldId="296"/>
            <ac:picMk id="5" creationId="{A5B2C51D-F568-390C-2491-15B094E79D06}"/>
          </ac:picMkLst>
        </pc:picChg>
      </pc:sldChg>
      <pc:sldChg chg="addSp delSp modSp mod">
        <pc:chgData name="simpelosman@gmail.com" userId="133e55dfce8fc781" providerId="LiveId" clId="{894D7C25-41E1-47FD-BFA8-55D6DBBAE3D5}" dt="2023-05-24T04:28:24.571" v="528" actId="255"/>
        <pc:sldMkLst>
          <pc:docMk/>
          <pc:sldMk cId="1530137602" sldId="297"/>
        </pc:sldMkLst>
        <pc:spChg chg="mod">
          <ac:chgData name="simpelosman@gmail.com" userId="133e55dfce8fc781" providerId="LiveId" clId="{894D7C25-41E1-47FD-BFA8-55D6DBBAE3D5}" dt="2023-05-24T04:27:46.332" v="519" actId="1076"/>
          <ac:spMkLst>
            <pc:docMk/>
            <pc:sldMk cId="1530137602" sldId="297"/>
            <ac:spMk id="2" creationId="{D6376EE4-AD4D-3DBD-F785-F42EA2C69EEB}"/>
          </ac:spMkLst>
        </pc:spChg>
        <pc:spChg chg="add mod">
          <ac:chgData name="simpelosman@gmail.com" userId="133e55dfce8fc781" providerId="LiveId" clId="{894D7C25-41E1-47FD-BFA8-55D6DBBAE3D5}" dt="2023-05-24T01:42:33.332" v="317" actId="1076"/>
          <ac:spMkLst>
            <pc:docMk/>
            <pc:sldMk cId="1530137602" sldId="297"/>
            <ac:spMk id="3" creationId="{48000180-0CA8-D637-6EC8-2D7AEA1BCF8E}"/>
          </ac:spMkLst>
        </pc:spChg>
        <pc:spChg chg="add mod">
          <ac:chgData name="simpelosman@gmail.com" userId="133e55dfce8fc781" providerId="LiveId" clId="{894D7C25-41E1-47FD-BFA8-55D6DBBAE3D5}" dt="2023-05-24T04:28:24.571" v="528" actId="255"/>
          <ac:spMkLst>
            <pc:docMk/>
            <pc:sldMk cId="1530137602" sldId="297"/>
            <ac:spMk id="4" creationId="{34F02A26-B32B-755C-B8DD-84068471ABEA}"/>
          </ac:spMkLst>
        </pc:spChg>
        <pc:spChg chg="del mod">
          <ac:chgData name="simpelosman@gmail.com" userId="133e55dfce8fc781" providerId="LiveId" clId="{894D7C25-41E1-47FD-BFA8-55D6DBBAE3D5}" dt="2023-05-24T01:42:20.905" v="313" actId="478"/>
          <ac:spMkLst>
            <pc:docMk/>
            <pc:sldMk cId="1530137602" sldId="297"/>
            <ac:spMk id="5" creationId="{A51EA0CD-439F-0524-877C-DD0AE1DC71E2}"/>
          </ac:spMkLst>
        </pc:spChg>
        <pc:spChg chg="del">
          <ac:chgData name="simpelosman@gmail.com" userId="133e55dfce8fc781" providerId="LiveId" clId="{894D7C25-41E1-47FD-BFA8-55D6DBBAE3D5}" dt="2023-05-24T01:42:31.013" v="316" actId="478"/>
          <ac:spMkLst>
            <pc:docMk/>
            <pc:sldMk cId="1530137602" sldId="297"/>
            <ac:spMk id="6" creationId="{3646C4CD-5421-5D85-9FD4-9DA04F8C5E06}"/>
          </ac:spMkLst>
        </pc:spChg>
        <pc:spChg chg="mod">
          <ac:chgData name="simpelosman@gmail.com" userId="133e55dfce8fc781" providerId="LiveId" clId="{894D7C25-41E1-47FD-BFA8-55D6DBBAE3D5}" dt="2023-05-24T04:27:51.842" v="521" actId="14100"/>
          <ac:spMkLst>
            <pc:docMk/>
            <pc:sldMk cId="1530137602" sldId="297"/>
            <ac:spMk id="7" creationId="{314004C0-CA0F-E98F-FC03-05B3A3344C33}"/>
          </ac:spMkLst>
        </pc:spChg>
        <pc:spChg chg="add del">
          <ac:chgData name="simpelosman@gmail.com" userId="133e55dfce8fc781" providerId="LiveId" clId="{894D7C25-41E1-47FD-BFA8-55D6DBBAE3D5}" dt="2023-05-24T03:57:23.719" v="400" actId="22"/>
          <ac:spMkLst>
            <pc:docMk/>
            <pc:sldMk cId="1530137602" sldId="297"/>
            <ac:spMk id="9" creationId="{B1615C60-2A79-B24E-944E-480BDE558BD4}"/>
          </ac:spMkLst>
        </pc:spChg>
        <pc:picChg chg="add mod">
          <ac:chgData name="simpelosman@gmail.com" userId="133e55dfce8fc781" providerId="LiveId" clId="{894D7C25-41E1-47FD-BFA8-55D6DBBAE3D5}" dt="2023-05-24T01:42:10.145" v="308" actId="14100"/>
          <ac:picMkLst>
            <pc:docMk/>
            <pc:sldMk cId="1530137602" sldId="297"/>
            <ac:picMk id="1026" creationId="{96E34C35-5F33-284A-FD6B-C9E39BA821C4}"/>
          </ac:picMkLst>
        </pc:picChg>
        <pc:picChg chg="del mod">
          <ac:chgData name="simpelosman@gmail.com" userId="133e55dfce8fc781" providerId="LiveId" clId="{894D7C25-41E1-47FD-BFA8-55D6DBBAE3D5}" dt="2023-05-24T01:42:01.548" v="305" actId="478"/>
          <ac:picMkLst>
            <pc:docMk/>
            <pc:sldMk cId="1530137602" sldId="297"/>
            <ac:picMk id="3074" creationId="{228EF0A9-CFA1-2791-C49A-B1CEA1C7F6A8}"/>
          </ac:picMkLst>
        </pc:picChg>
      </pc:sldChg>
      <pc:sldChg chg="addSp delSp modSp new del mod">
        <pc:chgData name="simpelosman@gmail.com" userId="133e55dfce8fc781" providerId="LiveId" clId="{894D7C25-41E1-47FD-BFA8-55D6DBBAE3D5}" dt="2023-05-24T04:14:01.065" v="506" actId="47"/>
        <pc:sldMkLst>
          <pc:docMk/>
          <pc:sldMk cId="1753898121" sldId="298"/>
        </pc:sldMkLst>
        <pc:spChg chg="del mod">
          <ac:chgData name="simpelosman@gmail.com" userId="133e55dfce8fc781" providerId="LiveId" clId="{894D7C25-41E1-47FD-BFA8-55D6DBBAE3D5}" dt="2023-05-24T04:00:35.416" v="420" actId="478"/>
          <ac:spMkLst>
            <pc:docMk/>
            <pc:sldMk cId="1753898121" sldId="298"/>
            <ac:spMk id="3" creationId="{72A637C6-7622-082E-E84A-DBDA24018887}"/>
          </ac:spMkLst>
        </pc:spChg>
        <pc:spChg chg="mod">
          <ac:chgData name="simpelosman@gmail.com" userId="133e55dfce8fc781" providerId="LiveId" clId="{894D7C25-41E1-47FD-BFA8-55D6DBBAE3D5}" dt="2023-05-24T04:01:11.461" v="430" actId="1076"/>
          <ac:spMkLst>
            <pc:docMk/>
            <pc:sldMk cId="1753898121" sldId="298"/>
            <ac:spMk id="4" creationId="{0285ADA6-9F72-5CFF-B39C-F2F097069D39}"/>
          </ac:spMkLst>
        </pc:spChg>
        <pc:spChg chg="add mod">
          <ac:chgData name="simpelosman@gmail.com" userId="133e55dfce8fc781" providerId="LiveId" clId="{894D7C25-41E1-47FD-BFA8-55D6DBBAE3D5}" dt="2023-05-24T04:01:06.851" v="429" actId="1076"/>
          <ac:spMkLst>
            <pc:docMk/>
            <pc:sldMk cId="1753898121" sldId="298"/>
            <ac:spMk id="6" creationId="{60153E9B-7B66-168A-3314-1CB48B2857E1}"/>
          </ac:spMkLst>
        </pc:spChg>
        <pc:picChg chg="add del mod">
          <ac:chgData name="simpelosman@gmail.com" userId="133e55dfce8fc781" providerId="LiveId" clId="{894D7C25-41E1-47FD-BFA8-55D6DBBAE3D5}" dt="2023-05-24T03:59:55.232" v="411" actId="478"/>
          <ac:picMkLst>
            <pc:docMk/>
            <pc:sldMk cId="1753898121" sldId="298"/>
            <ac:picMk id="2050" creationId="{4FFE8CA3-13C2-CE0F-A87D-E4A46C5486E7}"/>
          </ac:picMkLst>
        </pc:picChg>
        <pc:picChg chg="add del mod">
          <ac:chgData name="simpelosman@gmail.com" userId="133e55dfce8fc781" providerId="LiveId" clId="{894D7C25-41E1-47FD-BFA8-55D6DBBAE3D5}" dt="2023-05-24T04:00:35.416" v="420" actId="478"/>
          <ac:picMkLst>
            <pc:docMk/>
            <pc:sldMk cId="1753898121" sldId="298"/>
            <ac:picMk id="2052" creationId="{72967E3D-B332-40D5-C3D0-8E7AC4FBEC92}"/>
          </ac:picMkLst>
        </pc:picChg>
        <pc:picChg chg="add mod">
          <ac:chgData name="simpelosman@gmail.com" userId="133e55dfce8fc781" providerId="LiveId" clId="{894D7C25-41E1-47FD-BFA8-55D6DBBAE3D5}" dt="2023-05-24T04:01:01.273" v="428" actId="14100"/>
          <ac:picMkLst>
            <pc:docMk/>
            <pc:sldMk cId="1753898121" sldId="298"/>
            <ac:picMk id="2054" creationId="{D9B19FC4-F30F-2C3E-E758-F4941ED8AE9F}"/>
          </ac:picMkLst>
        </pc:picChg>
      </pc:sldChg>
      <pc:sldChg chg="addSp delSp modSp new add del mod ord">
        <pc:chgData name="simpelosman@gmail.com" userId="133e55dfce8fc781" providerId="LiveId" clId="{894D7C25-41E1-47FD-BFA8-55D6DBBAE3D5}" dt="2023-05-25T01:47:56.410" v="541"/>
        <pc:sldMkLst>
          <pc:docMk/>
          <pc:sldMk cId="2292962847" sldId="299"/>
        </pc:sldMkLst>
        <pc:spChg chg="del mod">
          <ac:chgData name="simpelosman@gmail.com" userId="133e55dfce8fc781" providerId="LiveId" clId="{894D7C25-41E1-47FD-BFA8-55D6DBBAE3D5}" dt="2023-05-24T04:07:24.233" v="474" actId="478"/>
          <ac:spMkLst>
            <pc:docMk/>
            <pc:sldMk cId="2292962847" sldId="299"/>
            <ac:spMk id="3" creationId="{63FC07C8-A84E-5188-FA76-261B8DEDBB11}"/>
          </ac:spMkLst>
        </pc:spChg>
        <pc:spChg chg="del">
          <ac:chgData name="simpelosman@gmail.com" userId="133e55dfce8fc781" providerId="LiveId" clId="{894D7C25-41E1-47FD-BFA8-55D6DBBAE3D5}" dt="2023-05-24T04:06:20.494" v="461" actId="931"/>
          <ac:spMkLst>
            <pc:docMk/>
            <pc:sldMk cId="2292962847" sldId="299"/>
            <ac:spMk id="4" creationId="{6687030A-FE94-15FA-6767-663FC5C4B971}"/>
          </ac:spMkLst>
        </pc:spChg>
        <pc:spChg chg="add del mod">
          <ac:chgData name="simpelosman@gmail.com" userId="133e55dfce8fc781" providerId="LiveId" clId="{894D7C25-41E1-47FD-BFA8-55D6DBBAE3D5}" dt="2023-05-25T01:38:00.025" v="538" actId="931"/>
          <ac:spMkLst>
            <pc:docMk/>
            <pc:sldMk cId="2292962847" sldId="299"/>
            <ac:spMk id="4" creationId="{91B08FCB-BD60-D0AC-C7EA-378DE18AB250}"/>
          </ac:spMkLst>
        </pc:spChg>
        <pc:spChg chg="mod">
          <ac:chgData name="simpelosman@gmail.com" userId="133e55dfce8fc781" providerId="LiveId" clId="{894D7C25-41E1-47FD-BFA8-55D6DBBAE3D5}" dt="2023-05-24T04:12:51.970" v="505" actId="1076"/>
          <ac:spMkLst>
            <pc:docMk/>
            <pc:sldMk cId="2292962847" sldId="299"/>
            <ac:spMk id="5" creationId="{6E2CB6A7-ECBE-213B-2927-63BD45366ED5}"/>
          </ac:spMkLst>
        </pc:spChg>
        <pc:spChg chg="del mod">
          <ac:chgData name="simpelosman@gmail.com" userId="133e55dfce8fc781" providerId="LiveId" clId="{894D7C25-41E1-47FD-BFA8-55D6DBBAE3D5}" dt="2023-05-24T04:03:58.202" v="458" actId="478"/>
          <ac:spMkLst>
            <pc:docMk/>
            <pc:sldMk cId="2292962847" sldId="299"/>
            <ac:spMk id="6" creationId="{D2349828-CD4C-263F-DD7A-44B762644463}"/>
          </ac:spMkLst>
        </pc:spChg>
        <pc:spChg chg="del mod">
          <ac:chgData name="simpelosman@gmail.com" userId="133e55dfce8fc781" providerId="LiveId" clId="{894D7C25-41E1-47FD-BFA8-55D6DBBAE3D5}" dt="2023-05-24T04:08:22.397" v="476" actId="12084"/>
          <ac:spMkLst>
            <pc:docMk/>
            <pc:sldMk cId="2292962847" sldId="299"/>
            <ac:spMk id="7" creationId="{D25A2377-2F52-B367-F10D-78322CAFEDC6}"/>
          </ac:spMkLst>
        </pc:spChg>
        <pc:spChg chg="del">
          <ac:chgData name="simpelosman@gmail.com" userId="133e55dfce8fc781" providerId="LiveId" clId="{894D7C25-41E1-47FD-BFA8-55D6DBBAE3D5}" dt="2023-05-24T04:09:08.866" v="480" actId="478"/>
          <ac:spMkLst>
            <pc:docMk/>
            <pc:sldMk cId="2292962847" sldId="299"/>
            <ac:spMk id="8" creationId="{3BE524D2-A0F1-F637-E989-DFAE0274D442}"/>
          </ac:spMkLst>
        </pc:spChg>
        <pc:spChg chg="add mod">
          <ac:chgData name="simpelosman@gmail.com" userId="133e55dfce8fc781" providerId="LiveId" clId="{894D7C25-41E1-47FD-BFA8-55D6DBBAE3D5}" dt="2023-05-24T04:11:24.799" v="503" actId="1076"/>
          <ac:spMkLst>
            <pc:docMk/>
            <pc:sldMk cId="2292962847" sldId="299"/>
            <ac:spMk id="10" creationId="{66380C1F-6552-915A-04CA-96C8B5A5DA60}"/>
          </ac:spMkLst>
        </pc:spChg>
        <pc:spChg chg="add mod">
          <ac:chgData name="simpelosman@gmail.com" userId="133e55dfce8fc781" providerId="LiveId" clId="{894D7C25-41E1-47FD-BFA8-55D6DBBAE3D5}" dt="2023-05-24T04:15:41.219" v="514" actId="113"/>
          <ac:spMkLst>
            <pc:docMk/>
            <pc:sldMk cId="2292962847" sldId="299"/>
            <ac:spMk id="14" creationId="{59AE897A-8B40-015D-083F-72379CC57282}"/>
          </ac:spMkLst>
        </pc:spChg>
        <pc:graphicFrameChg chg="add mod">
          <ac:chgData name="simpelosman@gmail.com" userId="133e55dfce8fc781" providerId="LiveId" clId="{894D7C25-41E1-47FD-BFA8-55D6DBBAE3D5}" dt="2023-05-24T04:15:44.172" v="515" actId="113"/>
          <ac:graphicFrameMkLst>
            <pc:docMk/>
            <pc:sldMk cId="2292962847" sldId="299"/>
            <ac:graphicFrameMk id="15" creationId="{6A2C6EEA-A353-CE1A-4B7F-5757EA2E22F1}"/>
          </ac:graphicFrameMkLst>
        </pc:graphicFrameChg>
        <pc:picChg chg="add mod">
          <ac:chgData name="simpelosman@gmail.com" userId="133e55dfce8fc781" providerId="LiveId" clId="{894D7C25-41E1-47FD-BFA8-55D6DBBAE3D5}" dt="2023-05-25T01:38:02.429" v="539" actId="27614"/>
          <ac:picMkLst>
            <pc:docMk/>
            <pc:sldMk cId="2292962847" sldId="299"/>
            <ac:picMk id="7" creationId="{C6B25D76-422D-9539-83F8-120073CB62F6}"/>
          </ac:picMkLst>
        </pc:picChg>
        <pc:picChg chg="add del mod">
          <ac:chgData name="simpelosman@gmail.com" userId="133e55dfce8fc781" providerId="LiveId" clId="{894D7C25-41E1-47FD-BFA8-55D6DBBAE3D5}" dt="2023-05-25T01:37:43.373" v="537" actId="478"/>
          <ac:picMkLst>
            <pc:docMk/>
            <pc:sldMk cId="2292962847" sldId="299"/>
            <ac:picMk id="12" creationId="{97769EC1-DF5E-F6EB-820C-1BD3E1C73B62}"/>
          </ac:picMkLst>
        </pc:picChg>
        <pc:picChg chg="add mod">
          <ac:chgData name="simpelosman@gmail.com" userId="133e55dfce8fc781" providerId="LiveId" clId="{894D7C25-41E1-47FD-BFA8-55D6DBBAE3D5}" dt="2023-05-24T04:10:07.978" v="493" actId="14100"/>
          <ac:picMkLst>
            <pc:docMk/>
            <pc:sldMk cId="2292962847" sldId="299"/>
            <ac:picMk id="3074" creationId="{C683EFEF-6E3B-52A0-5E9B-8C14EA1D18EE}"/>
          </ac:picMkLst>
        </pc:picChg>
        <pc:cxnChg chg="add mod">
          <ac:chgData name="simpelosman@gmail.com" userId="133e55dfce8fc781" providerId="LiveId" clId="{894D7C25-41E1-47FD-BFA8-55D6DBBAE3D5}" dt="2023-05-24T04:11:21.125" v="502" actId="1076"/>
          <ac:cxnSpMkLst>
            <pc:docMk/>
            <pc:sldMk cId="2292962847" sldId="299"/>
            <ac:cxnSpMk id="17" creationId="{6EC5A2AB-0A1D-551C-4BDF-2B0271A7C9FD}"/>
          </ac:cxnSpMkLst>
        </pc:cxnChg>
      </pc:sldChg>
      <pc:sldChg chg="addSp delSp modSp new mod ord">
        <pc:chgData name="simpelosman@gmail.com" userId="133e55dfce8fc781" providerId="LiveId" clId="{894D7C25-41E1-47FD-BFA8-55D6DBBAE3D5}" dt="2023-05-25T02:02:39.555" v="555" actId="14100"/>
        <pc:sldMkLst>
          <pc:docMk/>
          <pc:sldMk cId="3155575150" sldId="300"/>
        </pc:sldMkLst>
        <pc:spChg chg="del">
          <ac:chgData name="simpelosman@gmail.com" userId="133e55dfce8fc781" providerId="LiveId" clId="{894D7C25-41E1-47FD-BFA8-55D6DBBAE3D5}" dt="2023-05-25T02:02:15.918" v="548" actId="478"/>
          <ac:spMkLst>
            <pc:docMk/>
            <pc:sldMk cId="3155575150" sldId="300"/>
            <ac:spMk id="2" creationId="{5F774D2B-E73D-8E8F-38C6-E09681E9DD52}"/>
          </ac:spMkLst>
        </pc:spChg>
        <pc:spChg chg="del">
          <ac:chgData name="simpelosman@gmail.com" userId="133e55dfce8fc781" providerId="LiveId" clId="{894D7C25-41E1-47FD-BFA8-55D6DBBAE3D5}" dt="2023-05-25T02:02:29.538" v="551" actId="478"/>
          <ac:spMkLst>
            <pc:docMk/>
            <pc:sldMk cId="3155575150" sldId="300"/>
            <ac:spMk id="3" creationId="{68EF91DF-2F8F-AAB8-745B-9E2D8945561D}"/>
          </ac:spMkLst>
        </pc:spChg>
        <pc:picChg chg="add mod">
          <ac:chgData name="simpelosman@gmail.com" userId="133e55dfce8fc781" providerId="LiveId" clId="{894D7C25-41E1-47FD-BFA8-55D6DBBAE3D5}" dt="2023-05-25T02:02:39.555" v="555" actId="14100"/>
          <ac:picMkLst>
            <pc:docMk/>
            <pc:sldMk cId="3155575150" sldId="300"/>
            <ac:picMk id="1026" creationId="{71AA4107-8CFC-9611-92ED-A1547669B92B}"/>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CE73CA-4224-4433-BF2F-936CDC2ED1B4}" type="doc">
      <dgm:prSet loTypeId="urn:microsoft.com/office/officeart/2005/8/layout/hProcess11" loCatId="process" qsTypeId="urn:microsoft.com/office/officeart/2005/8/quickstyle/simple1" qsCatId="simple" csTypeId="urn:microsoft.com/office/officeart/2005/8/colors/colorful3" csCatId="colorful" phldr="1"/>
      <dgm:spPr/>
      <dgm:t>
        <a:bodyPr/>
        <a:lstStyle/>
        <a:p>
          <a:endParaRPr lang="en-US"/>
        </a:p>
      </dgm:t>
    </dgm:pt>
    <dgm:pt modelId="{0CED81D8-8DF7-47F0-9186-99034900AF68}">
      <dgm:prSet custT="1"/>
      <dgm:spPr/>
      <dgm:t>
        <a:bodyPr/>
        <a:lstStyle/>
        <a:p>
          <a:r>
            <a:rPr lang="en-US" sz="1600" b="0" i="0" dirty="0"/>
            <a:t>Accuracy =</a:t>
          </a:r>
          <a:r>
            <a:rPr lang="en-US" sz="2000" b="0" i="0" dirty="0"/>
            <a:t> </a:t>
          </a:r>
          <a:r>
            <a:rPr lang="en-US" sz="2400" b="1" i="0" dirty="0"/>
            <a:t>97.3%</a:t>
          </a:r>
          <a:endParaRPr lang="en-US" sz="2400" b="1" dirty="0"/>
        </a:p>
      </dgm:t>
    </dgm:pt>
    <dgm:pt modelId="{41F34DA6-9A96-4E63-91D3-E257825327F4}" type="parTrans" cxnId="{7F84D83E-5007-4815-9B14-F37A20D210D1}">
      <dgm:prSet/>
      <dgm:spPr/>
      <dgm:t>
        <a:bodyPr/>
        <a:lstStyle/>
        <a:p>
          <a:endParaRPr lang="en-US"/>
        </a:p>
      </dgm:t>
    </dgm:pt>
    <dgm:pt modelId="{A6A27EB9-8910-44A1-898B-ED05DCE5460E}" type="sibTrans" cxnId="{7F84D83E-5007-4815-9B14-F37A20D210D1}">
      <dgm:prSet/>
      <dgm:spPr/>
      <dgm:t>
        <a:bodyPr/>
        <a:lstStyle/>
        <a:p>
          <a:endParaRPr lang="en-US"/>
        </a:p>
      </dgm:t>
    </dgm:pt>
    <dgm:pt modelId="{665A14FF-6494-49F6-BD60-101A99873CD5}" type="pres">
      <dgm:prSet presAssocID="{F1CE73CA-4224-4433-BF2F-936CDC2ED1B4}" presName="Name0" presStyleCnt="0">
        <dgm:presLayoutVars>
          <dgm:dir/>
          <dgm:resizeHandles val="exact"/>
        </dgm:presLayoutVars>
      </dgm:prSet>
      <dgm:spPr/>
    </dgm:pt>
    <dgm:pt modelId="{69A840F5-D3F8-4A27-8173-BE505A7014D7}" type="pres">
      <dgm:prSet presAssocID="{F1CE73CA-4224-4433-BF2F-936CDC2ED1B4}" presName="arrow" presStyleLbl="bgShp" presStyleIdx="0" presStyleCnt="1"/>
      <dgm:spPr/>
    </dgm:pt>
    <dgm:pt modelId="{14BDFA90-8974-4A6F-8198-E0CCC3F4AA73}" type="pres">
      <dgm:prSet presAssocID="{F1CE73CA-4224-4433-BF2F-936CDC2ED1B4}" presName="points" presStyleCnt="0"/>
      <dgm:spPr/>
    </dgm:pt>
    <dgm:pt modelId="{2926CA72-5335-4E55-8FC2-1425D4986786}" type="pres">
      <dgm:prSet presAssocID="{0CED81D8-8DF7-47F0-9186-99034900AF68}" presName="compositeA" presStyleCnt="0"/>
      <dgm:spPr/>
    </dgm:pt>
    <dgm:pt modelId="{29736F6E-7970-475A-8D8A-02A19DE98D39}" type="pres">
      <dgm:prSet presAssocID="{0CED81D8-8DF7-47F0-9186-99034900AF68}" presName="textA" presStyleLbl="revTx" presStyleIdx="0" presStyleCnt="1" custScaleX="111220">
        <dgm:presLayoutVars>
          <dgm:bulletEnabled val="1"/>
        </dgm:presLayoutVars>
      </dgm:prSet>
      <dgm:spPr/>
    </dgm:pt>
    <dgm:pt modelId="{4CC7C6D6-C3F6-4BAE-B4EF-93BE5AD114B8}" type="pres">
      <dgm:prSet presAssocID="{0CED81D8-8DF7-47F0-9186-99034900AF68}" presName="circleA" presStyleLbl="node1" presStyleIdx="0" presStyleCnt="1"/>
      <dgm:spPr/>
    </dgm:pt>
    <dgm:pt modelId="{4E19951B-7513-45D0-BE16-5D83439B3A24}" type="pres">
      <dgm:prSet presAssocID="{0CED81D8-8DF7-47F0-9186-99034900AF68}" presName="spaceA" presStyleCnt="0"/>
      <dgm:spPr/>
    </dgm:pt>
  </dgm:ptLst>
  <dgm:cxnLst>
    <dgm:cxn modelId="{FD893D10-7FA0-452E-9024-63610DDE67B7}" type="presOf" srcId="{0CED81D8-8DF7-47F0-9186-99034900AF68}" destId="{29736F6E-7970-475A-8D8A-02A19DE98D39}" srcOrd="0" destOrd="0" presId="urn:microsoft.com/office/officeart/2005/8/layout/hProcess11"/>
    <dgm:cxn modelId="{65440D17-695E-4E0B-9BE1-1B7C27ADB79D}" type="presOf" srcId="{F1CE73CA-4224-4433-BF2F-936CDC2ED1B4}" destId="{665A14FF-6494-49F6-BD60-101A99873CD5}" srcOrd="0" destOrd="0" presId="urn:microsoft.com/office/officeart/2005/8/layout/hProcess11"/>
    <dgm:cxn modelId="{7F84D83E-5007-4815-9B14-F37A20D210D1}" srcId="{F1CE73CA-4224-4433-BF2F-936CDC2ED1B4}" destId="{0CED81D8-8DF7-47F0-9186-99034900AF68}" srcOrd="0" destOrd="0" parTransId="{41F34DA6-9A96-4E63-91D3-E257825327F4}" sibTransId="{A6A27EB9-8910-44A1-898B-ED05DCE5460E}"/>
    <dgm:cxn modelId="{9E5CC43D-2D39-45A4-8E59-B71D5A23B449}" type="presParOf" srcId="{665A14FF-6494-49F6-BD60-101A99873CD5}" destId="{69A840F5-D3F8-4A27-8173-BE505A7014D7}" srcOrd="0" destOrd="0" presId="urn:microsoft.com/office/officeart/2005/8/layout/hProcess11"/>
    <dgm:cxn modelId="{E663DFE9-6D49-4674-BD15-FCA61A56AE8C}" type="presParOf" srcId="{665A14FF-6494-49F6-BD60-101A99873CD5}" destId="{14BDFA90-8974-4A6F-8198-E0CCC3F4AA73}" srcOrd="1" destOrd="0" presId="urn:microsoft.com/office/officeart/2005/8/layout/hProcess11"/>
    <dgm:cxn modelId="{F7E78C07-3C0C-44AD-8704-CE6199DBA581}" type="presParOf" srcId="{14BDFA90-8974-4A6F-8198-E0CCC3F4AA73}" destId="{2926CA72-5335-4E55-8FC2-1425D4986786}" srcOrd="0" destOrd="0" presId="urn:microsoft.com/office/officeart/2005/8/layout/hProcess11"/>
    <dgm:cxn modelId="{8EA50F93-71C8-48EE-970F-F8D96090C4E4}" type="presParOf" srcId="{2926CA72-5335-4E55-8FC2-1425D4986786}" destId="{29736F6E-7970-475A-8D8A-02A19DE98D39}" srcOrd="0" destOrd="0" presId="urn:microsoft.com/office/officeart/2005/8/layout/hProcess11"/>
    <dgm:cxn modelId="{AB5C912C-0CA7-4F50-B719-AA40A3F05AC2}" type="presParOf" srcId="{2926CA72-5335-4E55-8FC2-1425D4986786}" destId="{4CC7C6D6-C3F6-4BAE-B4EF-93BE5AD114B8}" srcOrd="1" destOrd="0" presId="urn:microsoft.com/office/officeart/2005/8/layout/hProcess11"/>
    <dgm:cxn modelId="{631B6726-625D-41F0-A02C-22C6C91A58FF}" type="presParOf" srcId="{2926CA72-5335-4E55-8FC2-1425D4986786}" destId="{4E19951B-7513-45D0-BE16-5D83439B3A24}"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A840F5-D3F8-4A27-8173-BE505A7014D7}">
      <dsp:nvSpPr>
        <dsp:cNvPr id="0" name=""/>
        <dsp:cNvSpPr/>
      </dsp:nvSpPr>
      <dsp:spPr>
        <a:xfrm>
          <a:off x="0" y="537986"/>
          <a:ext cx="2653544" cy="717315"/>
        </a:xfrm>
        <a:prstGeom prst="notchedRightArrow">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9736F6E-7970-475A-8D8A-02A19DE98D39}">
      <dsp:nvSpPr>
        <dsp:cNvPr id="0" name=""/>
        <dsp:cNvSpPr/>
      </dsp:nvSpPr>
      <dsp:spPr>
        <a:xfrm>
          <a:off x="904" y="0"/>
          <a:ext cx="2386380" cy="7173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b" anchorCtr="0">
          <a:noAutofit/>
        </a:bodyPr>
        <a:lstStyle/>
        <a:p>
          <a:pPr marL="0" lvl="0" indent="0" algn="ctr" defTabSz="711200">
            <a:lnSpc>
              <a:spcPct val="90000"/>
            </a:lnSpc>
            <a:spcBef>
              <a:spcPct val="0"/>
            </a:spcBef>
            <a:spcAft>
              <a:spcPct val="35000"/>
            </a:spcAft>
            <a:buNone/>
          </a:pPr>
          <a:r>
            <a:rPr lang="en-US" sz="1600" b="0" i="0" kern="1200" dirty="0"/>
            <a:t>Accuracy =</a:t>
          </a:r>
          <a:r>
            <a:rPr lang="en-US" sz="2000" b="0" i="0" kern="1200" dirty="0"/>
            <a:t> </a:t>
          </a:r>
          <a:r>
            <a:rPr lang="en-US" sz="2400" b="1" i="0" kern="1200" dirty="0"/>
            <a:t>97.3%</a:t>
          </a:r>
          <a:endParaRPr lang="en-US" sz="2400" b="1" kern="1200" dirty="0"/>
        </a:p>
      </dsp:txBody>
      <dsp:txXfrm>
        <a:off x="904" y="0"/>
        <a:ext cx="2386380" cy="717315"/>
      </dsp:txXfrm>
    </dsp:sp>
    <dsp:sp modelId="{4CC7C6D6-C3F6-4BAE-B4EF-93BE5AD114B8}">
      <dsp:nvSpPr>
        <dsp:cNvPr id="0" name=""/>
        <dsp:cNvSpPr/>
      </dsp:nvSpPr>
      <dsp:spPr>
        <a:xfrm>
          <a:off x="1104430" y="806980"/>
          <a:ext cx="179328" cy="179328"/>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5/24/2023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2.jpe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2023/5/24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1077465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AE9D7F-3885-0144-30C5-3DBB57C58EF0}"/>
              </a:ext>
            </a:extLst>
          </p:cNvPr>
          <p:cNvSpPr>
            <a:spLocks noGrp="1"/>
          </p:cNvSpPr>
          <p:nvPr>
            <p:ph type="dt" sz="half" idx="10"/>
          </p:nvPr>
        </p:nvSpPr>
        <p:spPr/>
        <p:txBody>
          <a:bodyPr/>
          <a:lstStyle/>
          <a:p>
            <a:fld id="{C6ABE20F-B309-4C7D-BC3F-EE6F4D48B36B}" type="datetimeFigureOut">
              <a:rPr lang="en-US" smtClean="0"/>
              <a:t>5/24/2023</a:t>
            </a:fld>
            <a:endParaRPr lang="en-US"/>
          </a:p>
        </p:txBody>
      </p:sp>
      <p:sp>
        <p:nvSpPr>
          <p:cNvPr id="3" name="Footer Placeholder 2">
            <a:extLst>
              <a:ext uri="{FF2B5EF4-FFF2-40B4-BE49-F238E27FC236}">
                <a16:creationId xmlns:a16="http://schemas.microsoft.com/office/drawing/2014/main" id="{8865D075-FFD5-6D35-0755-537619F7EE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EDA80-9993-D7AC-F88A-8A1111F42511}"/>
              </a:ext>
            </a:extLst>
          </p:cNvPr>
          <p:cNvSpPr>
            <a:spLocks noGrp="1"/>
          </p:cNvSpPr>
          <p:nvPr>
            <p:ph type="sldNum" sz="quarter" idx="12"/>
          </p:nvPr>
        </p:nvSpPr>
        <p:spPr/>
        <p:txBody>
          <a:bodyPr/>
          <a:lstStyle/>
          <a:p>
            <a:fld id="{785310EC-8720-4821-A118-D0C6EEF69A9B}" type="slidenum">
              <a:rPr lang="en-US" smtClean="0"/>
              <a:t>‹#›</a:t>
            </a:fld>
            <a:endParaRPr lang="en-US"/>
          </a:p>
        </p:txBody>
      </p:sp>
    </p:spTree>
    <p:extLst>
      <p:ext uri="{BB962C8B-B14F-4D97-AF65-F5344CB8AC3E}">
        <p14:creationId xmlns:p14="http://schemas.microsoft.com/office/powerpoint/2010/main" val="42279489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57178-D58F-200D-6F5B-F8C9E39505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73B9E2-2CB3-9D2A-C306-B4A93EE77815}"/>
              </a:ext>
            </a:extLst>
          </p:cNvPr>
          <p:cNvSpPr>
            <a:spLocks noGrp="1"/>
          </p:cNvSpPr>
          <p:nvPr>
            <p:ph type="dt" sz="half" idx="10"/>
          </p:nvPr>
        </p:nvSpPr>
        <p:spPr/>
        <p:txBody>
          <a:bodyPr/>
          <a:lstStyle/>
          <a:p>
            <a:fld id="{C6ABE20F-B309-4C7D-BC3F-EE6F4D48B36B}" type="datetimeFigureOut">
              <a:rPr lang="en-US" smtClean="0"/>
              <a:t>5/24/2023</a:t>
            </a:fld>
            <a:endParaRPr lang="en-US"/>
          </a:p>
        </p:txBody>
      </p:sp>
      <p:sp>
        <p:nvSpPr>
          <p:cNvPr id="4" name="Footer Placeholder 3">
            <a:extLst>
              <a:ext uri="{FF2B5EF4-FFF2-40B4-BE49-F238E27FC236}">
                <a16:creationId xmlns:a16="http://schemas.microsoft.com/office/drawing/2014/main" id="{F42C3580-2BE7-0193-4941-1A1D328DA7A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00CD50-B984-3E0E-D332-DA7B287D5D65}"/>
              </a:ext>
            </a:extLst>
          </p:cNvPr>
          <p:cNvSpPr>
            <a:spLocks noGrp="1"/>
          </p:cNvSpPr>
          <p:nvPr>
            <p:ph type="sldNum" sz="quarter" idx="12"/>
          </p:nvPr>
        </p:nvSpPr>
        <p:spPr/>
        <p:txBody>
          <a:bodyPr/>
          <a:lstStyle/>
          <a:p>
            <a:fld id="{785310EC-8720-4821-A118-D0C6EEF69A9B}" type="slidenum">
              <a:rPr lang="en-US" smtClean="0"/>
              <a:t>‹#›</a:t>
            </a:fld>
            <a:endParaRPr lang="en-US"/>
          </a:p>
        </p:txBody>
      </p:sp>
    </p:spTree>
    <p:extLst>
      <p:ext uri="{BB962C8B-B14F-4D97-AF65-F5344CB8AC3E}">
        <p14:creationId xmlns:p14="http://schemas.microsoft.com/office/powerpoint/2010/main" val="11875856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 id="2147483670" r:id="rId18"/>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Layout" Target="../diagrams/layout1.xml"/><Relationship Id="rId7" Type="http://schemas.openxmlformats.org/officeDocument/2006/relationships/image" Target="../media/image14.png"/><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png"/><Relationship Id="rId1" Type="http://schemas.openxmlformats.org/officeDocument/2006/relationships/slideLayout" Target="../slideLayouts/slideLayout15.xml"/><Relationship Id="rId5" Type="http://schemas.openxmlformats.org/officeDocument/2006/relationships/hyperlink" Target="https://simpelaki.github.io/final_project/#contact" TargetMode="Externa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214252" y="1795239"/>
            <a:ext cx="5878399" cy="2057441"/>
          </a:xfrm>
        </p:spPr>
        <p:txBody>
          <a:bodyPr/>
          <a:lstStyle/>
          <a:p>
            <a:r>
              <a:rPr lang="en-US" sz="4400" b="1" dirty="0"/>
              <a:t>BREAST CANCER PREDICTION</a:t>
            </a:r>
            <a:br>
              <a:rPr lang="en-US" sz="4400" b="1" dirty="0"/>
            </a:br>
            <a:endParaRPr lang="en-US"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23732" y="3950441"/>
            <a:ext cx="1570612" cy="760288"/>
          </a:xfrm>
        </p:spPr>
        <p:txBody>
          <a:bodyPr/>
          <a:lstStyle/>
          <a:p>
            <a:endParaRPr lang="en-US" dirty="0"/>
          </a:p>
          <a:p>
            <a:r>
              <a:rPr lang="en-US" dirty="0"/>
              <a:t>2023</a:t>
            </a:r>
          </a:p>
        </p:txBody>
      </p:sp>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31589"/>
              </a:solidFill>
              <a:effectLst/>
              <a:highlight>
                <a:srgbClr val="FFFF00"/>
              </a:highlight>
              <a:uLnTx/>
              <a:uFillTx/>
              <a:latin typeface="Posterama Text SemiBold"/>
              <a:ea typeface="+mn-ea"/>
              <a:cs typeface="+mn-cs"/>
            </a:endParaRPr>
          </a:p>
        </p:txBody>
      </p:sp>
      <p:pic>
        <p:nvPicPr>
          <p:cNvPr id="17" name="Picture Placeholder 16" descr="A picture containing fractal art, art, coelenterate&#10;&#10;Description automatically generated">
            <a:extLst>
              <a:ext uri="{FF2B5EF4-FFF2-40B4-BE49-F238E27FC236}">
                <a16:creationId xmlns:a16="http://schemas.microsoft.com/office/drawing/2014/main" id="{C500687E-CD47-A122-6859-BF6006F85255}"/>
              </a:ext>
            </a:extLst>
          </p:cNvPr>
          <p:cNvPicPr>
            <a:picLocks noGrp="1" noChangeAspect="1"/>
          </p:cNvPicPr>
          <p:nvPr>
            <p:ph type="pic" sz="quarter" idx="47"/>
          </p:nvPr>
        </p:nvPicPr>
        <p:blipFill>
          <a:blip r:embed="rId2"/>
          <a:srcRect l="22816" r="22816"/>
          <a:stretch>
            <a:fillRect/>
          </a:stretch>
        </p:blipFill>
        <p:spPr>
          <a:effectLst>
            <a:reflection blurRad="6350" stA="50000" endA="300" endPos="55500" dist="101600" dir="5400000" sy="-100000" algn="bl" rotWithShape="0"/>
          </a:effectLst>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D2FAC-5D33-5F08-8D97-BB6EB4B46225}"/>
              </a:ext>
            </a:extLst>
          </p:cNvPr>
          <p:cNvSpPr>
            <a:spLocks noGrp="1"/>
          </p:cNvSpPr>
          <p:nvPr>
            <p:ph type="title"/>
          </p:nvPr>
        </p:nvSpPr>
        <p:spPr>
          <a:xfrm>
            <a:off x="219075" y="22225"/>
            <a:ext cx="10515600" cy="796925"/>
          </a:xfrm>
        </p:spPr>
        <p:txBody>
          <a:bodyPr>
            <a:normAutofit/>
          </a:bodyPr>
          <a:lstStyle/>
          <a:p>
            <a:pPr algn="ctr"/>
            <a:r>
              <a:rPr lang="en-US" sz="2800" b="0" i="0" u="none" strike="noStrike" dirty="0">
                <a:solidFill>
                  <a:srgbClr val="000000"/>
                </a:solidFill>
                <a:effectLst/>
                <a:latin typeface="Calibri" panose="020F0502020204030204" pitchFamily="34" charset="0"/>
              </a:rPr>
              <a:t>Comparing Classifier Models</a:t>
            </a:r>
            <a:endParaRPr lang="en-US" sz="2800" dirty="0"/>
          </a:p>
        </p:txBody>
      </p:sp>
      <p:pic>
        <p:nvPicPr>
          <p:cNvPr id="1026" name="Picture 2">
            <a:extLst>
              <a:ext uri="{FF2B5EF4-FFF2-40B4-BE49-F238E27FC236}">
                <a16:creationId xmlns:a16="http://schemas.microsoft.com/office/drawing/2014/main" id="{E1B19771-76A5-1E0A-22A9-3B88805F4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2225"/>
            <a:ext cx="6787858" cy="68135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F24BB9A-F5E7-A3E6-7F35-B85BAF5659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0038" y="0"/>
            <a:ext cx="5541962"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D2B10CD-4041-CF34-D62A-4E8BCCAE7B9E}"/>
              </a:ext>
            </a:extLst>
          </p:cNvPr>
          <p:cNvSpPr txBox="1"/>
          <p:nvPr/>
        </p:nvSpPr>
        <p:spPr>
          <a:xfrm>
            <a:off x="2990850" y="8878"/>
            <a:ext cx="6210300" cy="523220"/>
          </a:xfrm>
          <a:prstGeom prst="rect">
            <a:avLst/>
          </a:prstGeom>
          <a:noFill/>
        </p:spPr>
        <p:txBody>
          <a:bodyPr wrap="square" rtlCol="0">
            <a:spAutoFit/>
          </a:bodyPr>
          <a:lstStyle/>
          <a:p>
            <a:pPr algn="ctr"/>
            <a:r>
              <a:rPr lang="en-US" sz="2800" b="0" i="0" u="none" strike="noStrike" dirty="0">
                <a:solidFill>
                  <a:srgbClr val="000000"/>
                </a:solidFill>
                <a:effectLst/>
                <a:latin typeface="Calibri" panose="020F0502020204030204" pitchFamily="34" charset="0"/>
              </a:rPr>
              <a:t>Comparing Classifier Models</a:t>
            </a:r>
            <a:endParaRPr lang="en-US" sz="2800" dirty="0"/>
          </a:p>
        </p:txBody>
      </p:sp>
    </p:spTree>
    <p:extLst>
      <p:ext uri="{BB962C8B-B14F-4D97-AF65-F5344CB8AC3E}">
        <p14:creationId xmlns:p14="http://schemas.microsoft.com/office/powerpoint/2010/main" val="1654137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1D958-0277-F47C-E709-563E8DDC7C33}"/>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5400" b="0" i="0" u="none" strike="noStrike" kern="1200" dirty="0">
                <a:solidFill>
                  <a:schemeClr val="tx1"/>
                </a:solidFill>
                <a:effectLst/>
                <a:latin typeface="+mj-lt"/>
                <a:ea typeface="+mj-ea"/>
                <a:cs typeface="+mj-cs"/>
              </a:rPr>
              <a:t>Calibration Plots</a:t>
            </a:r>
            <a:endParaRPr lang="en-US" sz="5400" kern="1200" dirty="0">
              <a:solidFill>
                <a:schemeClr val="tx1"/>
              </a:solidFill>
              <a:latin typeface="+mj-lt"/>
              <a:ea typeface="+mj-ea"/>
              <a:cs typeface="+mj-cs"/>
            </a:endParaRPr>
          </a:p>
        </p:txBody>
      </p:sp>
      <p:pic>
        <p:nvPicPr>
          <p:cNvPr id="2050" name="Picture 2">
            <a:extLst>
              <a:ext uri="{FF2B5EF4-FFF2-40B4-BE49-F238E27FC236}">
                <a16:creationId xmlns:a16="http://schemas.microsoft.com/office/drawing/2014/main" id="{E02502CA-DC0E-A92F-11D0-9722AE60664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210692" y="18288"/>
            <a:ext cx="7981308" cy="6821424"/>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123B471C-FDBA-0AAA-B8F4-318F046C0B21}"/>
              </a:ext>
            </a:extLst>
          </p:cNvPr>
          <p:cNvCxnSpPr/>
          <p:nvPr/>
        </p:nvCxnSpPr>
        <p:spPr>
          <a:xfrm>
            <a:off x="638882" y="4305670"/>
            <a:ext cx="3249537" cy="0"/>
          </a:xfrm>
          <a:prstGeom prst="line">
            <a:avLst/>
          </a:prstGeom>
          <a:ln>
            <a:solidFill>
              <a:srgbClr val="F31589"/>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775953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376EE4-AD4D-3DBD-F785-F42EA2C69EEB}"/>
              </a:ext>
            </a:extLst>
          </p:cNvPr>
          <p:cNvSpPr txBox="1"/>
          <p:nvPr/>
        </p:nvSpPr>
        <p:spPr>
          <a:xfrm>
            <a:off x="5982925" y="501490"/>
            <a:ext cx="4956318" cy="523220"/>
          </a:xfrm>
          <a:prstGeom prst="rect">
            <a:avLst/>
          </a:prstGeom>
          <a:noFill/>
        </p:spPr>
        <p:txBody>
          <a:bodyPr wrap="square" rtlCol="0">
            <a:spAutoFit/>
          </a:bodyPr>
          <a:lstStyle/>
          <a:p>
            <a:pPr algn="ctr"/>
            <a:r>
              <a:rPr lang="en-US" sz="2800" b="0" i="0" u="none" strike="noStrike" dirty="0">
                <a:solidFill>
                  <a:srgbClr val="000000"/>
                </a:solidFill>
                <a:effectLst/>
                <a:latin typeface="Calibri" panose="020F0502020204030204" pitchFamily="34" charset="0"/>
              </a:rPr>
              <a:t>Feature Importance</a:t>
            </a:r>
            <a:endParaRPr lang="en-US" sz="2800" dirty="0"/>
          </a:p>
        </p:txBody>
      </p:sp>
      <p:sp>
        <p:nvSpPr>
          <p:cNvPr id="7" name="TextBox 6">
            <a:extLst>
              <a:ext uri="{FF2B5EF4-FFF2-40B4-BE49-F238E27FC236}">
                <a16:creationId xmlns:a16="http://schemas.microsoft.com/office/drawing/2014/main" id="{314004C0-CA0F-E98F-FC03-05B3A3344C33}"/>
              </a:ext>
            </a:extLst>
          </p:cNvPr>
          <p:cNvSpPr txBox="1"/>
          <p:nvPr/>
        </p:nvSpPr>
        <p:spPr>
          <a:xfrm>
            <a:off x="2458947" y="511291"/>
            <a:ext cx="3446904" cy="523220"/>
          </a:xfrm>
          <a:prstGeom prst="rect">
            <a:avLst/>
          </a:prstGeom>
          <a:noFill/>
        </p:spPr>
        <p:txBody>
          <a:bodyPr wrap="square" rtlCol="0">
            <a:spAutoFit/>
          </a:bodyPr>
          <a:lstStyle/>
          <a:p>
            <a:r>
              <a:rPr lang="en-US" sz="2800" b="0" i="0" u="none" strike="noStrike" dirty="0">
                <a:solidFill>
                  <a:srgbClr val="000000"/>
                </a:solidFill>
                <a:effectLst/>
                <a:latin typeface="Calibri" panose="020F0502020204030204" pitchFamily="34" charset="0"/>
              </a:rPr>
              <a:t>Random Forest</a:t>
            </a:r>
            <a:endParaRPr lang="en-US" sz="2800" dirty="0"/>
          </a:p>
        </p:txBody>
      </p:sp>
      <p:pic>
        <p:nvPicPr>
          <p:cNvPr id="1026" name="Picture 2">
            <a:extLst>
              <a:ext uri="{FF2B5EF4-FFF2-40B4-BE49-F238E27FC236}">
                <a16:creationId xmlns:a16="http://schemas.microsoft.com/office/drawing/2014/main" id="{96E34C35-5F33-284A-FD6B-C9E39BA821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7363" y="1233996"/>
            <a:ext cx="10298513" cy="5133467"/>
          </a:xfrm>
          <a:prstGeom prst="rect">
            <a:avLst/>
          </a:prstGeom>
          <a:noFill/>
          <a:extLst>
            <a:ext uri="{909E8E84-426E-40DD-AFC4-6F175D3DCCD1}">
              <a14:hiddenFill xmlns:a14="http://schemas.microsoft.com/office/drawing/2010/main">
                <a:solidFill>
                  <a:srgbClr val="FFFFFF"/>
                </a:solidFill>
              </a14:hiddenFill>
            </a:ext>
          </a:extLst>
        </p:spPr>
      </p:pic>
      <p:sp>
        <p:nvSpPr>
          <p:cNvPr id="3" name="Dodecagon 2">
            <a:extLst>
              <a:ext uri="{FF2B5EF4-FFF2-40B4-BE49-F238E27FC236}">
                <a16:creationId xmlns:a16="http://schemas.microsoft.com/office/drawing/2014/main" id="{48000180-0CA8-D637-6EC8-2D7AEA1BCF8E}"/>
              </a:ext>
            </a:extLst>
          </p:cNvPr>
          <p:cNvSpPr/>
          <p:nvPr/>
        </p:nvSpPr>
        <p:spPr>
          <a:xfrm>
            <a:off x="32153" y="4790932"/>
            <a:ext cx="1725210" cy="1374667"/>
          </a:xfrm>
          <a:prstGeom prst="dodec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4F02A26-B32B-755C-B8DD-84068471ABEA}"/>
              </a:ext>
            </a:extLst>
          </p:cNvPr>
          <p:cNvSpPr txBox="1"/>
          <p:nvPr/>
        </p:nvSpPr>
        <p:spPr>
          <a:xfrm>
            <a:off x="0" y="5247432"/>
            <a:ext cx="2056706" cy="461665"/>
          </a:xfrm>
          <a:prstGeom prst="rect">
            <a:avLst/>
          </a:prstGeom>
          <a:noFill/>
        </p:spPr>
        <p:txBody>
          <a:bodyPr wrap="square">
            <a:spAutoFit/>
          </a:bodyPr>
          <a:lstStyle/>
          <a:p>
            <a:r>
              <a:rPr lang="en-US" sz="1600" b="1" i="0" u="none" strike="noStrike" dirty="0">
                <a:solidFill>
                  <a:srgbClr val="000000"/>
                </a:solidFill>
                <a:effectLst/>
                <a:latin typeface="Calibri" panose="020F0502020204030204" pitchFamily="34" charset="0"/>
              </a:rPr>
              <a:t>Accuracy: </a:t>
            </a:r>
            <a:r>
              <a:rPr lang="en-US" sz="2400" b="1" i="0" u="none" strike="noStrike" dirty="0">
                <a:solidFill>
                  <a:srgbClr val="000000"/>
                </a:solidFill>
                <a:effectLst/>
                <a:latin typeface="Calibri" panose="020F0502020204030204" pitchFamily="34" charset="0"/>
              </a:rPr>
              <a:t>96.5%</a:t>
            </a:r>
            <a:endParaRPr lang="en-US" sz="2400" b="1" dirty="0"/>
          </a:p>
        </p:txBody>
      </p:sp>
    </p:spTree>
    <p:extLst>
      <p:ext uri="{BB962C8B-B14F-4D97-AF65-F5344CB8AC3E}">
        <p14:creationId xmlns:p14="http://schemas.microsoft.com/office/powerpoint/2010/main" val="1530137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476F043-F25F-6FCC-C839-15FACDA4B31C}"/>
              </a:ext>
            </a:extLst>
          </p:cNvPr>
          <p:cNvSpPr>
            <a:spLocks noGrp="1"/>
          </p:cNvSpPr>
          <p:nvPr>
            <p:ph type="body" sz="quarter" idx="27"/>
          </p:nvPr>
        </p:nvSpPr>
        <p:spPr/>
        <p:txBody>
          <a:bodyPr/>
          <a:lstStyle/>
          <a:p>
            <a:endParaRPr lang="en-US" dirty="0"/>
          </a:p>
        </p:txBody>
      </p:sp>
      <p:sp>
        <p:nvSpPr>
          <p:cNvPr id="5" name="Title 4">
            <a:extLst>
              <a:ext uri="{FF2B5EF4-FFF2-40B4-BE49-F238E27FC236}">
                <a16:creationId xmlns:a16="http://schemas.microsoft.com/office/drawing/2014/main" id="{6E2CB6A7-ECBE-213B-2927-63BD45366ED5}"/>
              </a:ext>
            </a:extLst>
          </p:cNvPr>
          <p:cNvSpPr>
            <a:spLocks noGrp="1"/>
          </p:cNvSpPr>
          <p:nvPr>
            <p:ph type="title"/>
          </p:nvPr>
        </p:nvSpPr>
        <p:spPr>
          <a:xfrm>
            <a:off x="4257084" y="1739965"/>
            <a:ext cx="2947166" cy="509960"/>
          </a:xfrm>
        </p:spPr>
        <p:txBody>
          <a:bodyPr/>
          <a:lstStyle/>
          <a:p>
            <a:pPr rtl="0">
              <a:spcBef>
                <a:spcPts val="1000"/>
              </a:spcBef>
              <a:spcAft>
                <a:spcPts val="0"/>
              </a:spcAft>
            </a:pPr>
            <a:br>
              <a:rPr lang="en-US" b="0" dirty="0">
                <a:effectLst/>
              </a:rPr>
            </a:br>
            <a:br>
              <a:rPr lang="en-US" dirty="0"/>
            </a:br>
            <a:r>
              <a:rPr lang="en-US" sz="2800" b="1" i="0" u="none" strike="noStrike" dirty="0">
                <a:solidFill>
                  <a:srgbClr val="0F253E"/>
                </a:solidFill>
                <a:effectLst/>
                <a:latin typeface="Arial" panose="020B0604020202020204" pitchFamily="34" charset="0"/>
              </a:rPr>
              <a:t>Neural Network</a:t>
            </a:r>
            <a:endParaRPr lang="en-US" sz="2800" dirty="0"/>
          </a:p>
        </p:txBody>
      </p:sp>
      <p:graphicFrame>
        <p:nvGraphicFramePr>
          <p:cNvPr id="15" name="Diagram 14">
            <a:extLst>
              <a:ext uri="{FF2B5EF4-FFF2-40B4-BE49-F238E27FC236}">
                <a16:creationId xmlns:a16="http://schemas.microsoft.com/office/drawing/2014/main" id="{6A2C6EEA-A353-CE1A-4B7F-5757EA2E22F1}"/>
              </a:ext>
            </a:extLst>
          </p:cNvPr>
          <p:cNvGraphicFramePr/>
          <p:nvPr>
            <p:extLst>
              <p:ext uri="{D42A27DB-BD31-4B8C-83A1-F6EECF244321}">
                <p14:modId xmlns:p14="http://schemas.microsoft.com/office/powerpoint/2010/main" val="4269283825"/>
              </p:ext>
            </p:extLst>
          </p:nvPr>
        </p:nvGraphicFramePr>
        <p:xfrm>
          <a:off x="8769920" y="3293616"/>
          <a:ext cx="2653545" cy="17932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Picture 2">
            <a:extLst>
              <a:ext uri="{FF2B5EF4-FFF2-40B4-BE49-F238E27FC236}">
                <a16:creationId xmlns:a16="http://schemas.microsoft.com/office/drawing/2014/main" id="{C683EFEF-6E3B-52A0-5E9B-8C14EA1D18E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59442" y="2796466"/>
            <a:ext cx="3693110" cy="4061533"/>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6380C1F-6552-915A-04CA-96C8B5A5DA60}"/>
              </a:ext>
            </a:extLst>
          </p:cNvPr>
          <p:cNvSpPr txBox="1"/>
          <p:nvPr/>
        </p:nvSpPr>
        <p:spPr>
          <a:xfrm>
            <a:off x="7930540" y="1726705"/>
            <a:ext cx="4332303" cy="523220"/>
          </a:xfrm>
          <a:prstGeom prst="rect">
            <a:avLst/>
          </a:prstGeom>
          <a:noFill/>
        </p:spPr>
        <p:txBody>
          <a:bodyPr wrap="square">
            <a:spAutoFit/>
          </a:bodyPr>
          <a:lstStyle/>
          <a:p>
            <a:pPr algn="ctr" rtl="0">
              <a:spcBef>
                <a:spcPts val="1000"/>
              </a:spcBef>
              <a:spcAft>
                <a:spcPts val="0"/>
              </a:spcAft>
            </a:pPr>
            <a:r>
              <a:rPr lang="en-US" sz="2800" b="1" i="0" u="none" strike="noStrike" dirty="0">
                <a:solidFill>
                  <a:srgbClr val="0F253E"/>
                </a:solidFill>
                <a:effectLst/>
                <a:latin typeface="Arial" panose="020B0604020202020204" pitchFamily="34" charset="0"/>
              </a:rPr>
              <a:t>ADA Boost Classifier</a:t>
            </a:r>
            <a:endParaRPr lang="en-US" sz="2800" b="0" dirty="0">
              <a:effectLst/>
            </a:endParaRPr>
          </a:p>
        </p:txBody>
      </p:sp>
      <p:sp>
        <p:nvSpPr>
          <p:cNvPr id="14" name="TextBox 13">
            <a:extLst>
              <a:ext uri="{FF2B5EF4-FFF2-40B4-BE49-F238E27FC236}">
                <a16:creationId xmlns:a16="http://schemas.microsoft.com/office/drawing/2014/main" id="{59AE897A-8B40-015D-083F-72379CC57282}"/>
              </a:ext>
            </a:extLst>
          </p:cNvPr>
          <p:cNvSpPr txBox="1"/>
          <p:nvPr/>
        </p:nvSpPr>
        <p:spPr>
          <a:xfrm>
            <a:off x="5598631" y="6031150"/>
            <a:ext cx="2241392" cy="461665"/>
          </a:xfrm>
          <a:prstGeom prst="rect">
            <a:avLst/>
          </a:prstGeom>
          <a:noFill/>
        </p:spPr>
        <p:txBody>
          <a:bodyPr wrap="square">
            <a:spAutoFit/>
          </a:bodyPr>
          <a:lstStyle/>
          <a:p>
            <a:r>
              <a:rPr lang="en-US" sz="1400" b="0" i="0" u="none" strike="noStrike" dirty="0">
                <a:solidFill>
                  <a:srgbClr val="0F253E"/>
                </a:solidFill>
                <a:effectLst/>
                <a:latin typeface="Arial" panose="020B0604020202020204" pitchFamily="34" charset="0"/>
              </a:rPr>
              <a:t>Accuracy = </a:t>
            </a:r>
            <a:r>
              <a:rPr lang="en-US" sz="2400" b="1" i="0" u="none" strike="noStrike" dirty="0">
                <a:solidFill>
                  <a:srgbClr val="0F253E"/>
                </a:solidFill>
                <a:effectLst/>
                <a:latin typeface="Arial" panose="020B0604020202020204" pitchFamily="34" charset="0"/>
              </a:rPr>
              <a:t>96.5%</a:t>
            </a:r>
            <a:endParaRPr lang="en-US" sz="2400" b="1" dirty="0"/>
          </a:p>
        </p:txBody>
      </p:sp>
      <p:cxnSp>
        <p:nvCxnSpPr>
          <p:cNvPr id="17" name="Straight Connector 16">
            <a:extLst>
              <a:ext uri="{FF2B5EF4-FFF2-40B4-BE49-F238E27FC236}">
                <a16:creationId xmlns:a16="http://schemas.microsoft.com/office/drawing/2014/main" id="{6EC5A2AB-0A1D-551C-4BDF-2B0271A7C9FD}"/>
              </a:ext>
            </a:extLst>
          </p:cNvPr>
          <p:cNvCxnSpPr>
            <a:cxnSpLocks/>
          </p:cNvCxnSpPr>
          <p:nvPr/>
        </p:nvCxnSpPr>
        <p:spPr>
          <a:xfrm>
            <a:off x="7930540" y="1726705"/>
            <a:ext cx="0" cy="5131294"/>
          </a:xfrm>
          <a:prstGeom prst="line">
            <a:avLst/>
          </a:prstGeom>
          <a:ln>
            <a:solidFill>
              <a:srgbClr val="F31589"/>
            </a:solidFill>
          </a:ln>
        </p:spPr>
        <p:style>
          <a:lnRef idx="3">
            <a:schemeClr val="accent1"/>
          </a:lnRef>
          <a:fillRef idx="0">
            <a:schemeClr val="accent1"/>
          </a:fillRef>
          <a:effectRef idx="2">
            <a:schemeClr val="accent1"/>
          </a:effectRef>
          <a:fontRef idx="minor">
            <a:schemeClr val="tx1"/>
          </a:fontRef>
        </p:style>
      </p:cxnSp>
      <p:pic>
        <p:nvPicPr>
          <p:cNvPr id="7" name="Picture Placeholder 6" descr="Arrows in the center of a target&#10;&#10;Description automatically generated with low confidence">
            <a:extLst>
              <a:ext uri="{FF2B5EF4-FFF2-40B4-BE49-F238E27FC236}">
                <a16:creationId xmlns:a16="http://schemas.microsoft.com/office/drawing/2014/main" id="{C6B25D76-422D-9539-83F8-120073CB62F6}"/>
              </a:ext>
            </a:extLst>
          </p:cNvPr>
          <p:cNvPicPr>
            <a:picLocks noGrp="1" noChangeAspect="1"/>
          </p:cNvPicPr>
          <p:nvPr>
            <p:ph type="pic" sz="quarter" idx="51"/>
          </p:nvPr>
        </p:nvPicPr>
        <p:blipFill>
          <a:blip r:embed="rId8"/>
          <a:srcRect l="22340" r="22340"/>
          <a:stretch>
            <a:fillRect/>
          </a:stretch>
        </p:blipFill>
        <p:spPr/>
      </p:pic>
    </p:spTree>
    <p:extLst>
      <p:ext uri="{BB962C8B-B14F-4D97-AF65-F5344CB8AC3E}">
        <p14:creationId xmlns:p14="http://schemas.microsoft.com/office/powerpoint/2010/main" val="22929628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306684" y="768576"/>
            <a:ext cx="9823998" cy="1325563"/>
          </a:xfrm>
        </p:spPr>
        <p:txBody>
          <a:bodyPr/>
          <a:lstStyle/>
          <a:p>
            <a:r>
              <a:rPr lang="en-US" altLang="zh-CN" dirty="0"/>
              <a:t>Summary</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258861" y="1766968"/>
            <a:ext cx="4959822" cy="2586918"/>
          </a:xfrm>
        </p:spPr>
        <p:txBody>
          <a:bodyPr/>
          <a:lstStyle/>
          <a:p>
            <a:r>
              <a:rPr lang="en-US" b="0" i="0" dirty="0">
                <a:solidFill>
                  <a:srgbClr val="1D1C1D"/>
                </a:solidFill>
                <a:effectLst/>
                <a:latin typeface="Slack-Lato"/>
              </a:rPr>
              <a:t>Future work can be applying different machine learning approaches, accessibility to bigger datasets from different institutions (multi-center study), and considering key features from a variety of relevant data sources.</a:t>
            </a:r>
          </a:p>
          <a:p>
            <a:r>
              <a:rPr lang="en-US" dirty="0">
                <a:solidFill>
                  <a:srgbClr val="1D1C1D"/>
                </a:solidFill>
                <a:latin typeface="Slack-Lato"/>
              </a:rPr>
              <a:t>D</a:t>
            </a:r>
            <a:r>
              <a:rPr lang="en-US" b="0" i="0" dirty="0">
                <a:solidFill>
                  <a:srgbClr val="1D1C1D"/>
                </a:solidFill>
                <a:effectLst/>
                <a:latin typeface="Slack-Lato"/>
              </a:rPr>
              <a:t>ifferent ML like Apache Hadoop, for bigger data. Also, in the future we can find data solutions. For example; setting expectations, finding and collecting more information, then revising expectations. </a:t>
            </a:r>
            <a:endParaRPr lang="en-US" altLang="zh-CN" dirty="0"/>
          </a:p>
          <a:p>
            <a:endParaRPr lang="en-US" dirty="0"/>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9" name="Picture Placeholder 8" descr="A picture containing handwriting, calligraphy, font, lilac&#10;&#10;Description automatically generated">
            <a:extLst>
              <a:ext uri="{FF2B5EF4-FFF2-40B4-BE49-F238E27FC236}">
                <a16:creationId xmlns:a16="http://schemas.microsoft.com/office/drawing/2014/main" id="{7A2B32B1-74A6-4D68-4B0C-EA001D78C777}"/>
              </a:ext>
            </a:extLst>
          </p:cNvPr>
          <p:cNvPicPr>
            <a:picLocks noGrp="1" noChangeAspect="1"/>
          </p:cNvPicPr>
          <p:nvPr>
            <p:ph type="pic" sz="quarter" idx="48"/>
          </p:nvPr>
        </p:nvPicPr>
        <p:blipFill>
          <a:blip r:embed="rId3"/>
          <a:srcRect l="5099" r="5099"/>
          <a:stretch>
            <a:fillRect/>
          </a:stretch>
        </p:blipFill>
        <p:spPr/>
      </p:pic>
      <p:pic>
        <p:nvPicPr>
          <p:cNvPr id="10" name="Picture 2">
            <a:extLst>
              <a:ext uri="{FF2B5EF4-FFF2-40B4-BE49-F238E27FC236}">
                <a16:creationId xmlns:a16="http://schemas.microsoft.com/office/drawing/2014/main" id="{55D0D8D8-8581-F781-E363-540354ED0E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5042364"/>
            <a:ext cx="6418555" cy="169574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0567ED-9394-8513-0143-03222776F7F3}"/>
              </a:ext>
            </a:extLst>
          </p:cNvPr>
          <p:cNvSpPr txBox="1"/>
          <p:nvPr/>
        </p:nvSpPr>
        <p:spPr>
          <a:xfrm>
            <a:off x="8418553" y="6184113"/>
            <a:ext cx="3424259" cy="553998"/>
          </a:xfrm>
          <a:prstGeom prst="rect">
            <a:avLst/>
          </a:prstGeom>
          <a:noFill/>
        </p:spPr>
        <p:txBody>
          <a:bodyPr wrap="square">
            <a:spAutoFit/>
          </a:bodyPr>
          <a:lstStyle/>
          <a:p>
            <a:r>
              <a:rPr lang="en-US" dirty="0"/>
              <a:t> </a:t>
            </a:r>
          </a:p>
          <a:p>
            <a:r>
              <a:rPr lang="en-US" sz="1200" dirty="0">
                <a:solidFill>
                  <a:srgbClr val="F31589"/>
                </a:solidFill>
                <a:hlinkClick r:id="rId5">
                  <a:extLst>
                    <a:ext uri="{A12FA001-AC4F-418D-AE19-62706E023703}">
                      <ahyp:hlinkClr xmlns:ahyp="http://schemas.microsoft.com/office/drawing/2018/hyperlinkcolor" val="tx"/>
                    </a:ext>
                  </a:extLst>
                </a:hlinkClick>
              </a:rPr>
              <a:t>https://simpelaki.github.io/final_project/#contact</a:t>
            </a:r>
            <a:endParaRPr lang="en-US" sz="1200" dirty="0">
              <a:solidFill>
                <a:srgbClr val="F31589"/>
              </a:solidFill>
            </a:endParaRPr>
          </a:p>
        </p:txBody>
      </p:sp>
    </p:spTree>
    <p:extLst>
      <p:ext uri="{BB962C8B-B14F-4D97-AF65-F5344CB8AC3E}">
        <p14:creationId xmlns:p14="http://schemas.microsoft.com/office/powerpoint/2010/main" val="4157533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838200" y="365125"/>
            <a:ext cx="10515600" cy="1325563"/>
          </a:xfrm>
        </p:spPr>
        <p:txBody>
          <a:bodyPr vert="horz" lIns="91440" tIns="45720" rIns="91440" bIns="45720" rtlCol="0" anchor="ctr">
            <a:normAutofit/>
          </a:bodyPr>
          <a:lstStyle/>
          <a:p>
            <a:r>
              <a:rPr lang="en-US" b="1" kern="1200" dirty="0">
                <a:latin typeface="+mj-lt"/>
                <a:ea typeface="+mj-ea"/>
                <a:cs typeface="+mj-cs"/>
              </a:rPr>
              <a:t>Meet our TEAM</a:t>
            </a:r>
          </a:p>
        </p:txBody>
      </p:sp>
      <p:pic>
        <p:nvPicPr>
          <p:cNvPr id="42" name="Picture Placeholder 41" descr="A pink ribbon on a white background&#10;&#10;Description automatically generated">
            <a:extLst>
              <a:ext uri="{FF2B5EF4-FFF2-40B4-BE49-F238E27FC236}">
                <a16:creationId xmlns:a16="http://schemas.microsoft.com/office/drawing/2014/main" id="{8D7CB44C-22AD-3EDE-6C82-375A392160FC}"/>
              </a:ext>
            </a:extLst>
          </p:cNvPr>
          <p:cNvPicPr>
            <a:picLocks noGrp="1" noChangeAspect="1"/>
          </p:cNvPicPr>
          <p:nvPr>
            <p:ph type="pic" sz="quarter" idx="48"/>
          </p:nvPr>
        </p:nvPicPr>
        <p:blipFill rotWithShape="1">
          <a:blip r:embed="rId3"/>
          <a:srcRect t="7805" r="-5" b="23172"/>
          <a:stretch/>
        </p:blipFill>
        <p:spPr>
          <a:xfrm>
            <a:off x="1114798" y="2560353"/>
            <a:ext cx="2368061" cy="2102177"/>
          </a:xfrm>
          <a:noFill/>
        </p:spPr>
      </p:pic>
      <p:sp>
        <p:nvSpPr>
          <p:cNvPr id="3" name="Text Placeholder 2">
            <a:extLst>
              <a:ext uri="{FF2B5EF4-FFF2-40B4-BE49-F238E27FC236}">
                <a16:creationId xmlns:a16="http://schemas.microsoft.com/office/drawing/2014/main" id="{DB6BD53F-D255-3797-F9DC-749DBF8EDF8B}"/>
              </a:ext>
            </a:extLst>
          </p:cNvPr>
          <p:cNvSpPr>
            <a:spLocks noGrp="1"/>
          </p:cNvSpPr>
          <p:nvPr>
            <p:ph type="body" sz="quarter" idx="27"/>
          </p:nvPr>
        </p:nvSpPr>
        <p:spPr>
          <a:xfrm>
            <a:off x="1214003" y="4764289"/>
            <a:ext cx="2098039" cy="506399"/>
          </a:xfrm>
        </p:spPr>
        <p:txBody>
          <a:bodyPr vert="horz" lIns="91440" tIns="45720" rIns="91440" bIns="45720" rtlCol="0" anchor="b">
            <a:normAutofit/>
          </a:bodyPr>
          <a:lstStyle/>
          <a:p>
            <a:endParaRPr lang="en-US" altLang="zh-CN" b="1" i="0" kern="1200">
              <a:latin typeface="+mn-lt"/>
              <a:ea typeface="+mj-ea"/>
              <a:cs typeface="+mn-cs"/>
            </a:endParaRPr>
          </a:p>
          <a:p>
            <a:endParaRPr lang="en-US" altLang="zh-CN" b="1" i="0" kern="1200">
              <a:latin typeface="+mn-lt"/>
              <a:ea typeface="+mj-ea"/>
              <a:cs typeface="+mn-cs"/>
            </a:endParaRPr>
          </a:p>
        </p:txBody>
      </p:sp>
      <p:pic>
        <p:nvPicPr>
          <p:cNvPr id="48" name="Picture Placeholder 47" descr="A pink ribbon on a white background&#10;&#10;Description automatically generated">
            <a:extLst>
              <a:ext uri="{FF2B5EF4-FFF2-40B4-BE49-F238E27FC236}">
                <a16:creationId xmlns:a16="http://schemas.microsoft.com/office/drawing/2014/main" id="{1C2ECC16-5FC1-6BF6-9647-E8444411D485}"/>
              </a:ext>
            </a:extLst>
          </p:cNvPr>
          <p:cNvPicPr>
            <a:picLocks noGrp="1" noChangeAspect="1"/>
          </p:cNvPicPr>
          <p:nvPr>
            <p:ph type="pic" sz="quarter" idx="49"/>
          </p:nvPr>
        </p:nvPicPr>
        <p:blipFill rotWithShape="1">
          <a:blip r:embed="rId3"/>
          <a:srcRect t="7805" r="-5" b="23172"/>
          <a:stretch/>
        </p:blipFill>
        <p:spPr>
          <a:xfrm>
            <a:off x="3623536" y="1840730"/>
            <a:ext cx="2368061" cy="2102177"/>
          </a:xfrm>
          <a:noFill/>
        </p:spPr>
      </p:pic>
      <p:sp>
        <p:nvSpPr>
          <p:cNvPr id="9" name="Text Placeholder 8">
            <a:extLst>
              <a:ext uri="{FF2B5EF4-FFF2-40B4-BE49-F238E27FC236}">
                <a16:creationId xmlns:a16="http://schemas.microsoft.com/office/drawing/2014/main" id="{2C77216C-99F2-F20D-361E-FC77B2A1C2D5}"/>
              </a:ext>
            </a:extLst>
          </p:cNvPr>
          <p:cNvSpPr>
            <a:spLocks noGrp="1"/>
          </p:cNvSpPr>
          <p:nvPr>
            <p:ph type="body" sz="quarter" idx="54"/>
          </p:nvPr>
        </p:nvSpPr>
        <p:spPr>
          <a:xfrm>
            <a:off x="1036875" y="4882946"/>
            <a:ext cx="2098039" cy="506399"/>
          </a:xfrm>
        </p:spPr>
        <p:txBody>
          <a:bodyPr vert="horz" lIns="91440" tIns="45720" rIns="91440" bIns="45720" rtlCol="0" anchor="b">
            <a:normAutofit fontScale="92500"/>
          </a:bodyPr>
          <a:lstStyle/>
          <a:p>
            <a:r>
              <a:rPr lang="en-US" altLang="zh-CN" b="1" i="0" kern="1200" dirty="0">
                <a:latin typeface="+mn-lt"/>
                <a:ea typeface="+mj-ea"/>
                <a:cs typeface="+mn-cs"/>
              </a:rPr>
              <a:t>CHANDRANI GHOSH</a:t>
            </a:r>
          </a:p>
        </p:txBody>
      </p:sp>
      <p:pic>
        <p:nvPicPr>
          <p:cNvPr id="54" name="Picture Placeholder 53" descr="A pink ribbon on a white background&#10;&#10;Description automatically generated">
            <a:extLst>
              <a:ext uri="{FF2B5EF4-FFF2-40B4-BE49-F238E27FC236}">
                <a16:creationId xmlns:a16="http://schemas.microsoft.com/office/drawing/2014/main" id="{85D5B97A-CBD7-545D-654B-2472E754FFF7}"/>
              </a:ext>
            </a:extLst>
          </p:cNvPr>
          <p:cNvPicPr>
            <a:picLocks noGrp="1" noChangeAspect="1"/>
          </p:cNvPicPr>
          <p:nvPr>
            <p:ph type="pic" sz="quarter" idx="50"/>
          </p:nvPr>
        </p:nvPicPr>
        <p:blipFill rotWithShape="1">
          <a:blip r:embed="rId3"/>
          <a:srcRect t="7805" r="-5" b="23172"/>
          <a:stretch/>
        </p:blipFill>
        <p:spPr>
          <a:xfrm>
            <a:off x="6113401" y="2560353"/>
            <a:ext cx="2368061" cy="2102177"/>
          </a:xfrm>
          <a:noFill/>
        </p:spPr>
      </p:pic>
      <p:sp>
        <p:nvSpPr>
          <p:cNvPr id="22" name="Text Placeholder 21">
            <a:extLst>
              <a:ext uri="{FF2B5EF4-FFF2-40B4-BE49-F238E27FC236}">
                <a16:creationId xmlns:a16="http://schemas.microsoft.com/office/drawing/2014/main" id="{A386226D-550B-455D-862A-19F0F7E85FDF}"/>
              </a:ext>
            </a:extLst>
          </p:cNvPr>
          <p:cNvSpPr>
            <a:spLocks noGrp="1"/>
          </p:cNvSpPr>
          <p:nvPr>
            <p:ph type="body" sz="quarter" idx="52"/>
          </p:nvPr>
        </p:nvSpPr>
        <p:spPr>
          <a:xfrm>
            <a:off x="6218710" y="4764289"/>
            <a:ext cx="2098039" cy="506399"/>
          </a:xfrm>
        </p:spPr>
        <p:txBody>
          <a:bodyPr vert="horz" lIns="91440" tIns="45720" rIns="91440" bIns="45720" rtlCol="0" anchor="b">
            <a:normAutofit/>
          </a:bodyPr>
          <a:lstStyle/>
          <a:p>
            <a:r>
              <a:rPr lang="en-US" altLang="zh-CN" b="1" i="0" kern="1200">
                <a:latin typeface="+mn-lt"/>
                <a:ea typeface="+mj-ea"/>
                <a:cs typeface="+mn-cs"/>
              </a:rPr>
              <a:t>SIMPEL OSMAN</a:t>
            </a:r>
          </a:p>
        </p:txBody>
      </p:sp>
      <p:pic>
        <p:nvPicPr>
          <p:cNvPr id="38" name="Picture Placeholder 37" descr="A pink ribbon on a white background&#10;&#10;Description automatically generated">
            <a:extLst>
              <a:ext uri="{FF2B5EF4-FFF2-40B4-BE49-F238E27FC236}">
                <a16:creationId xmlns:a16="http://schemas.microsoft.com/office/drawing/2014/main" id="{0EDA9238-ADE7-82F0-91ED-E94F45EE1DF1}"/>
              </a:ext>
            </a:extLst>
          </p:cNvPr>
          <p:cNvPicPr>
            <a:picLocks noGrp="1" noChangeAspect="1"/>
          </p:cNvPicPr>
          <p:nvPr>
            <p:ph type="pic" sz="quarter" idx="51"/>
          </p:nvPr>
        </p:nvPicPr>
        <p:blipFill rotWithShape="1">
          <a:blip r:embed="rId3"/>
          <a:srcRect t="7805" r="-5" b="23172"/>
          <a:stretch/>
        </p:blipFill>
        <p:spPr>
          <a:xfrm>
            <a:off x="8500328" y="1836331"/>
            <a:ext cx="2368061" cy="2102177"/>
          </a:xfrm>
          <a:noFill/>
        </p:spPr>
      </p:pic>
      <p:sp>
        <p:nvSpPr>
          <p:cNvPr id="26" name="Text Placeholder 25">
            <a:extLst>
              <a:ext uri="{FF2B5EF4-FFF2-40B4-BE49-F238E27FC236}">
                <a16:creationId xmlns:a16="http://schemas.microsoft.com/office/drawing/2014/main" id="{D32E8129-4557-FB4F-128A-16770815B5B8}"/>
              </a:ext>
            </a:extLst>
          </p:cNvPr>
          <p:cNvSpPr>
            <a:spLocks noGrp="1"/>
          </p:cNvSpPr>
          <p:nvPr>
            <p:ph type="body" sz="quarter" idx="56"/>
          </p:nvPr>
        </p:nvSpPr>
        <p:spPr>
          <a:xfrm>
            <a:off x="8635340" y="4045832"/>
            <a:ext cx="2098039" cy="506399"/>
          </a:xfrm>
        </p:spPr>
        <p:txBody>
          <a:bodyPr vert="horz" lIns="91440" tIns="45720" rIns="91440" bIns="45720" rtlCol="0" anchor="b">
            <a:normAutofit/>
          </a:bodyPr>
          <a:lstStyle/>
          <a:p>
            <a:r>
              <a:rPr lang="en-US" altLang="zh-CN" b="1" i="0" kern="1200">
                <a:latin typeface="+mn-lt"/>
                <a:ea typeface="+mj-ea"/>
                <a:cs typeface="+mn-cs"/>
              </a:rPr>
              <a:t>WEI CHEN</a:t>
            </a:r>
          </a:p>
        </p:txBody>
      </p:sp>
      <p:sp>
        <p:nvSpPr>
          <p:cNvPr id="56" name="Text Placeholder 8">
            <a:extLst>
              <a:ext uri="{FF2B5EF4-FFF2-40B4-BE49-F238E27FC236}">
                <a16:creationId xmlns:a16="http://schemas.microsoft.com/office/drawing/2014/main" id="{BA13741B-66F1-67ED-3790-51E3095BEFBF}"/>
              </a:ext>
            </a:extLst>
          </p:cNvPr>
          <p:cNvSpPr txBox="1">
            <a:spLocks/>
          </p:cNvSpPr>
          <p:nvPr/>
        </p:nvSpPr>
        <p:spPr>
          <a:xfrm>
            <a:off x="3872840" y="4198232"/>
            <a:ext cx="2098039" cy="506399"/>
          </a:xfrm>
          <a:prstGeom prst="rect">
            <a:avLst/>
          </a:prstGeom>
        </p:spPr>
        <p:txBody>
          <a:bodyPr vert="horz" lIns="91440" tIns="45720" rIns="91440" bIns="45720" rtlCol="0" anchor="b">
            <a:norm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a:t>FRANCIS RIVERA</a:t>
            </a:r>
            <a:endParaRPr lang="en-US" altLang="zh-CN" dirty="0"/>
          </a:p>
        </p:txBody>
      </p:sp>
    </p:spTree>
    <p:extLst>
      <p:ext uri="{BB962C8B-B14F-4D97-AF65-F5344CB8AC3E}">
        <p14:creationId xmlns:p14="http://schemas.microsoft.com/office/powerpoint/2010/main" val="210788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 calcmode="lin" valueType="num">
                                      <p:cBhvr additive="base">
                                        <p:cTn id="7"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xEl>
                                              <p:pRg st="0" end="0"/>
                                            </p:txEl>
                                          </p:spTgt>
                                        </p:tgtEl>
                                        <p:attrNameLst>
                                          <p:attrName>style.visibility</p:attrName>
                                        </p:attrNameLst>
                                      </p:cBhvr>
                                      <p:to>
                                        <p:strVal val="visible"/>
                                      </p:to>
                                    </p:set>
                                    <p:anim calcmode="lin" valueType="num">
                                      <p:cBhvr additive="base">
                                        <p:cTn id="15"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22">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6">
                                            <p:txEl>
                                              <p:pRg st="0" end="0"/>
                                            </p:txEl>
                                          </p:spTgt>
                                        </p:tgtEl>
                                        <p:attrNameLst>
                                          <p:attrName>style.visibility</p:attrName>
                                        </p:attrNameLst>
                                      </p:cBhvr>
                                      <p:to>
                                        <p:strVal val="visible"/>
                                      </p:to>
                                    </p:set>
                                    <p:anim calcmode="lin" valueType="num">
                                      <p:cBhvr additive="base">
                                        <p:cTn id="19" dur="500" fill="hold"/>
                                        <p:tgtEl>
                                          <p:spTgt spid="26">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6">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22" grpId="0" build="p"/>
      <p:bldP spid="26" grpId="0" build="p"/>
      <p:bldP spid="5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27"/>
          </p:nvPr>
        </p:nvSpPr>
        <p:spPr>
          <a:xfrm>
            <a:off x="3847814" y="2490425"/>
            <a:ext cx="1988900" cy="880102"/>
          </a:xfrm>
        </p:spPr>
        <p:txBody>
          <a:bodyPr vert="horz" lIns="91440" tIns="45720" rIns="91440" bIns="45720" rtlCol="0" anchor="b">
            <a:normAutofit/>
          </a:bodyPr>
          <a:lstStyle/>
          <a:p>
            <a:r>
              <a:rPr lang="en-US" altLang="zh-CN" sz="2400" b="1" kern="1200" dirty="0">
                <a:latin typeface="+mn-lt"/>
                <a:ea typeface="+mn-ea"/>
                <a:cs typeface="+mn-cs"/>
              </a:rPr>
              <a:t>Cancer Rates Analysis </a:t>
            </a: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38"/>
          </p:nvPr>
        </p:nvSpPr>
        <p:spPr>
          <a:xfrm>
            <a:off x="8708692" y="2268457"/>
            <a:ext cx="1877575" cy="1420427"/>
          </a:xfrm>
        </p:spPr>
        <p:txBody>
          <a:bodyPr vert="horz" lIns="91440" tIns="45720" rIns="91440" bIns="45720" rtlCol="0" anchor="b">
            <a:noAutofit/>
          </a:bodyPr>
          <a:lstStyle/>
          <a:p>
            <a:r>
              <a:rPr lang="en-US" altLang="zh-CN" sz="2400" dirty="0"/>
              <a:t>Breast Cancer Analysis &amp; Diagnosis</a:t>
            </a:r>
            <a:endParaRPr lang="en-US" altLang="zh-CN" sz="2400" b="1" kern="1200" dirty="0">
              <a:latin typeface="+mn-lt"/>
              <a:ea typeface="+mn-ea"/>
              <a:cs typeface="+mn-cs"/>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44"/>
          </p:nvPr>
        </p:nvSpPr>
        <p:spPr>
          <a:xfrm>
            <a:off x="4866274" y="4449477"/>
            <a:ext cx="2459451" cy="1282618"/>
          </a:xfrm>
        </p:spPr>
        <p:txBody>
          <a:bodyPr vert="horz" lIns="91440" tIns="45720" rIns="91440" bIns="45720" rtlCol="0" anchor="b">
            <a:normAutofit/>
          </a:bodyPr>
          <a:lstStyle/>
          <a:p>
            <a:r>
              <a:rPr lang="en-US" altLang="zh-CN" sz="2400" dirty="0"/>
              <a:t>Machine Learning </a:t>
            </a:r>
            <a:r>
              <a:rPr lang="en-US" altLang="zh-CN" sz="2400" b="1" kern="1200" dirty="0">
                <a:latin typeface="+mn-lt"/>
                <a:ea typeface="+mn-ea"/>
                <a:cs typeface="+mn-cs"/>
              </a:rPr>
              <a:t>Models</a:t>
            </a:r>
          </a:p>
        </p:txBody>
      </p:sp>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a:xfrm>
            <a:off x="578914" y="726705"/>
            <a:ext cx="10515600" cy="1205058"/>
          </a:xfrm>
        </p:spPr>
        <p:txBody>
          <a:bodyPr vert="horz" lIns="91440" tIns="45720" rIns="91440" bIns="45720" rtlCol="0" anchor="t">
            <a:normAutofit/>
          </a:bodyPr>
          <a:lstStyle/>
          <a:p>
            <a:r>
              <a:rPr lang="en-US" b="1" kern="1200" dirty="0">
                <a:latin typeface="+mj-lt"/>
                <a:ea typeface="+mj-ea"/>
                <a:cs typeface="+mj-cs"/>
              </a:rPr>
              <a:t>AGENDA</a:t>
            </a:r>
          </a:p>
        </p:txBody>
      </p:sp>
      <p:pic>
        <p:nvPicPr>
          <p:cNvPr id="3" name="Picture 2" descr="A cartoon of a pink breast&#10;&#10;Description automatically generated with low confidence">
            <a:extLst>
              <a:ext uri="{FF2B5EF4-FFF2-40B4-BE49-F238E27FC236}">
                <a16:creationId xmlns:a16="http://schemas.microsoft.com/office/drawing/2014/main" id="{F02F1302-45FC-291F-E181-798D74419FA2}"/>
              </a:ext>
            </a:extLst>
          </p:cNvPr>
          <p:cNvPicPr>
            <a:picLocks noChangeAspect="1"/>
          </p:cNvPicPr>
          <p:nvPr/>
        </p:nvPicPr>
        <p:blipFill>
          <a:blip r:embed="rId2"/>
          <a:stretch>
            <a:fillRect/>
          </a:stretch>
        </p:blipFill>
        <p:spPr>
          <a:xfrm>
            <a:off x="7243173" y="4263448"/>
            <a:ext cx="2330653" cy="1994990"/>
          </a:xfrm>
          <a:prstGeom prst="ellipse">
            <a:avLst/>
          </a:prstGeom>
          <a:ln>
            <a:noFill/>
          </a:ln>
          <a:effectLst>
            <a:softEdge rad="112500"/>
          </a:effectLst>
        </p:spPr>
      </p:pic>
      <p:sp>
        <p:nvSpPr>
          <p:cNvPr id="11" name="Text Placeholder 21">
            <a:extLst>
              <a:ext uri="{FF2B5EF4-FFF2-40B4-BE49-F238E27FC236}">
                <a16:creationId xmlns:a16="http://schemas.microsoft.com/office/drawing/2014/main" id="{BEFD21DB-0FA2-C2C2-7A16-464A4F4572A7}"/>
              </a:ext>
            </a:extLst>
          </p:cNvPr>
          <p:cNvSpPr txBox="1">
            <a:spLocks/>
          </p:cNvSpPr>
          <p:nvPr/>
        </p:nvSpPr>
        <p:spPr>
          <a:xfrm>
            <a:off x="7469711" y="4010248"/>
            <a:ext cx="1877575" cy="506399"/>
          </a:xfrm>
          <a:prstGeom prst="rect">
            <a:avLst/>
          </a:prstGeom>
        </p:spPr>
        <p:txBody>
          <a:bodyPr vert="horz" lIns="91440" tIns="45720" rIns="91440" bIns="45720" rtlCol="0" anchor="b">
            <a:normAutofit/>
          </a:bodyPr>
          <a:lstStyle>
            <a:lvl1pPr marL="0" indent="0" algn="ctr" defTabSz="914400" rtl="0" eaLnBrk="1" latinLnBrk="0" hangingPunct="1">
              <a:lnSpc>
                <a:spcPct val="100000"/>
              </a:lnSpc>
              <a:spcBef>
                <a:spcPts val="1000"/>
              </a:spcBef>
              <a:buFont typeface="Arial" panose="020B0604020202020204" pitchFamily="34" charset="0"/>
              <a:buNone/>
              <a:defRPr sz="1800" b="1"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t>Summary</a:t>
            </a:r>
          </a:p>
        </p:txBody>
      </p:sp>
      <p:sp>
        <p:nvSpPr>
          <p:cNvPr id="17" name="Text Placeholder 17">
            <a:extLst>
              <a:ext uri="{FF2B5EF4-FFF2-40B4-BE49-F238E27FC236}">
                <a16:creationId xmlns:a16="http://schemas.microsoft.com/office/drawing/2014/main" id="{3BDB7991-710B-3537-8369-7E656AD87A1B}"/>
              </a:ext>
            </a:extLst>
          </p:cNvPr>
          <p:cNvSpPr txBox="1">
            <a:spLocks/>
          </p:cNvSpPr>
          <p:nvPr/>
        </p:nvSpPr>
        <p:spPr>
          <a:xfrm>
            <a:off x="1483749" y="4010249"/>
            <a:ext cx="1877575" cy="506399"/>
          </a:xfrm>
          <a:prstGeom prst="rect">
            <a:avLst/>
          </a:prstGeom>
        </p:spPr>
        <p:txBody>
          <a:bodyPr vert="horz" lIns="91440" tIns="45720" rIns="91440" bIns="45720" rtlCol="0" anchor="b">
            <a:normAutofit/>
          </a:bodyPr>
          <a:lstStyle>
            <a:lvl1pPr marL="0" indent="0" algn="ctr" defTabSz="914400" rtl="0" eaLnBrk="1" latinLnBrk="0" hangingPunct="1">
              <a:lnSpc>
                <a:spcPct val="100000"/>
              </a:lnSpc>
              <a:spcBef>
                <a:spcPts val="1000"/>
              </a:spcBef>
              <a:buFont typeface="Arial" panose="020B0604020202020204" pitchFamily="34" charset="0"/>
              <a:buNone/>
              <a:defRPr sz="1800" b="1"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a:t>Introduction</a:t>
            </a:r>
          </a:p>
        </p:txBody>
      </p:sp>
    </p:spTree>
    <p:extLst>
      <p:ext uri="{BB962C8B-B14F-4D97-AF65-F5344CB8AC3E}">
        <p14:creationId xmlns:p14="http://schemas.microsoft.com/office/powerpoint/2010/main" val="2775535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 calcmode="lin" valueType="num">
                                      <p:cBhvr>
                                        <p:cTn id="7" dur="500" fill="hold"/>
                                        <p:tgtEl>
                                          <p:spTgt spid="17">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7">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7">
                                            <p:txEl>
                                              <p:pRg st="0" end="0"/>
                                            </p:txEl>
                                          </p:spTgt>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 calcmode="lin" valueType="num">
                                      <p:cBhvr>
                                        <p:cTn id="12" dur="500" fill="hold"/>
                                        <p:tgtEl>
                                          <p:spTgt spid="18">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18">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18">
                                            <p:txEl>
                                              <p:pRg st="0" end="0"/>
                                            </p:txEl>
                                          </p:spTgt>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6">
                                            <p:txEl>
                                              <p:pRg st="0" end="0"/>
                                            </p:txEl>
                                          </p:spTgt>
                                        </p:tgtEl>
                                        <p:attrNameLst>
                                          <p:attrName>style.visibility</p:attrName>
                                        </p:attrNameLst>
                                      </p:cBhvr>
                                      <p:to>
                                        <p:strVal val="visible"/>
                                      </p:to>
                                    </p:set>
                                    <p:anim calcmode="lin" valueType="num">
                                      <p:cBhvr>
                                        <p:cTn id="17" dur="500" fill="hold"/>
                                        <p:tgtEl>
                                          <p:spTgt spid="16">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16">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16">
                                            <p:txEl>
                                              <p:pRg st="0" end="0"/>
                                            </p:txEl>
                                          </p:spTgt>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1">
                                            <p:txEl>
                                              <p:pRg st="0" end="0"/>
                                            </p:txEl>
                                          </p:spTgt>
                                        </p:tgtEl>
                                        <p:attrNameLst>
                                          <p:attrName>style.visibility</p:attrName>
                                        </p:attrNameLst>
                                      </p:cBhvr>
                                      <p:to>
                                        <p:strVal val="visible"/>
                                      </p:to>
                                    </p:set>
                                    <p:anim calcmode="lin" valueType="num">
                                      <p:cBhvr>
                                        <p:cTn id="22" dur="5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23" dur="500" fill="hold"/>
                                        <p:tgtEl>
                                          <p:spTgt spid="11">
                                            <p:txEl>
                                              <p:pRg st="0" end="0"/>
                                            </p:txEl>
                                          </p:spTgt>
                                        </p:tgtEl>
                                        <p:attrNameLst>
                                          <p:attrName>ppt_h</p:attrName>
                                        </p:attrNameLst>
                                      </p:cBhvr>
                                      <p:tavLst>
                                        <p:tav tm="0">
                                          <p:val>
                                            <p:fltVal val="0"/>
                                          </p:val>
                                        </p:tav>
                                        <p:tav tm="100000">
                                          <p:val>
                                            <p:strVal val="#ppt_h"/>
                                          </p:val>
                                        </p:tav>
                                      </p:tavLst>
                                    </p:anim>
                                    <p:animEffect transition="in" filter="fade">
                                      <p:cBhvr>
                                        <p:cTn id="24" dur="500"/>
                                        <p:tgtEl>
                                          <p:spTgt spid="11">
                                            <p:txEl>
                                              <p:pRg st="0" end="0"/>
                                            </p:txEl>
                                          </p:spTgt>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 calcmode="lin" valueType="num">
                                      <p:cBhvr>
                                        <p:cTn id="27"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28" dur="500" fill="hold"/>
                                        <p:tgtEl>
                                          <p:spTgt spid="9">
                                            <p:txEl>
                                              <p:pRg st="0" end="0"/>
                                            </p:txEl>
                                          </p:spTgt>
                                        </p:tgtEl>
                                        <p:attrNameLst>
                                          <p:attrName>ppt_h</p:attrName>
                                        </p:attrNameLst>
                                      </p:cBhvr>
                                      <p:tavLst>
                                        <p:tav tm="0">
                                          <p:val>
                                            <p:fltVal val="0"/>
                                          </p:val>
                                        </p:tav>
                                        <p:tav tm="100000">
                                          <p:val>
                                            <p:strVal val="#ppt_h"/>
                                          </p:val>
                                        </p:tav>
                                      </p:tavLst>
                                    </p:anim>
                                    <p:animEffect transition="in" filter="fade">
                                      <p:cBhvr>
                                        <p:cTn id="29"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allAtOnce"/>
      <p:bldP spid="16" grpId="0" build="allAtOnce"/>
      <p:bldP spid="9" grpId="0" uiExpand="1" build="allAtOnce"/>
      <p:bldP spid="11" grpId="0" build="allAtOnce"/>
      <p:bldP spid="17" grpId="0" build="allAtOnce"/>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296509" y="3369019"/>
            <a:ext cx="4896927" cy="1695747"/>
          </a:xfrm>
        </p:spPr>
        <p:txBody>
          <a:bodyPr/>
          <a:lstStyle/>
          <a:p>
            <a:pPr algn="l"/>
            <a:r>
              <a:rPr lang="en-US" sz="1600" b="0" i="0" dirty="0">
                <a:solidFill>
                  <a:srgbClr val="1A1A1A"/>
                </a:solidFill>
                <a:effectLst/>
                <a:latin typeface="Source Sans Pro" panose="020B0503030403020204" pitchFamily="34" charset="0"/>
              </a:rPr>
              <a:t>Breast cancer is a type of cancer that starts in the breast. It can start in one or both breasts. Cancer starts when cells begin to grow out of control and occurs almost entirely in women, but men can get breast cancer too.</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23" name="Picture Placeholder 22" descr="A picture containing flower, coelenterate&#10;&#10;Description automatically generated">
            <a:extLst>
              <a:ext uri="{FF2B5EF4-FFF2-40B4-BE49-F238E27FC236}">
                <a16:creationId xmlns:a16="http://schemas.microsoft.com/office/drawing/2014/main" id="{E163A363-CF37-02C7-2F70-9F5F5D3D5F7D}"/>
              </a:ext>
            </a:extLst>
          </p:cNvPr>
          <p:cNvPicPr>
            <a:picLocks noGrp="1" noChangeAspect="1"/>
          </p:cNvPicPr>
          <p:nvPr>
            <p:ph type="pic" sz="quarter" idx="51"/>
          </p:nvPr>
        </p:nvPicPr>
        <p:blipFill>
          <a:blip r:embed="rId2"/>
          <a:srcRect l="22913" r="22913"/>
          <a:stretch>
            <a:fillRect/>
          </a:stretch>
        </p:blipFill>
        <p:spPr>
          <a:xfrm>
            <a:off x="5745001" y="0"/>
            <a:ext cx="6446999" cy="6858000"/>
          </a:xfrm>
          <a:solidFill>
            <a:schemeClr val="accent1"/>
          </a:solidFill>
          <a:ln>
            <a:noFill/>
          </a:ln>
        </p:spPr>
        <p:style>
          <a:lnRef idx="0">
            <a:scrgbClr r="0" g="0" b="0"/>
          </a:lnRef>
          <a:fillRef idx="0">
            <a:scrgbClr r="0" g="0" b="0"/>
          </a:fillRef>
          <a:effectRef idx="0">
            <a:scrgbClr r="0" g="0" b="0"/>
          </a:effectRef>
          <a:fontRef idx="minor">
            <a:schemeClr val="lt1"/>
          </a:fontRef>
        </p:style>
      </p:pic>
    </p:spTree>
    <p:extLst>
      <p:ext uri="{BB962C8B-B14F-4D97-AF65-F5344CB8AC3E}">
        <p14:creationId xmlns:p14="http://schemas.microsoft.com/office/powerpoint/2010/main" val="77554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D203D25-8C6F-B65A-0642-FBAAF74097A1}"/>
              </a:ext>
            </a:extLst>
          </p:cNvPr>
          <p:cNvSpPr>
            <a:spLocks noGrp="1"/>
          </p:cNvSpPr>
          <p:nvPr>
            <p:ph type="sldNum" sz="quarter" idx="12"/>
          </p:nvPr>
        </p:nvSpPr>
        <p:spPr/>
        <p:txBody>
          <a:bodyPr/>
          <a:lstStyle/>
          <a:p>
            <a:fld id="{785310EC-8720-4821-A118-D0C6EEF69A9B}" type="slidenum">
              <a:rPr lang="en-US" smtClean="0"/>
              <a:t>5</a:t>
            </a:fld>
            <a:endParaRPr lang="en-US"/>
          </a:p>
        </p:txBody>
      </p:sp>
      <p:pic>
        <p:nvPicPr>
          <p:cNvPr id="5" name="Picture 4">
            <a:extLst>
              <a:ext uri="{FF2B5EF4-FFF2-40B4-BE49-F238E27FC236}">
                <a16:creationId xmlns:a16="http://schemas.microsoft.com/office/drawing/2014/main" id="{CDF66648-432D-3E41-5CBA-A9F9E75CDD7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463119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37AF1E5-F316-556E-9065-5408EE31325C}"/>
              </a:ext>
            </a:extLst>
          </p:cNvPr>
          <p:cNvSpPr>
            <a:spLocks noGrp="1"/>
          </p:cNvSpPr>
          <p:nvPr>
            <p:ph type="sldNum" sz="quarter" idx="12"/>
          </p:nvPr>
        </p:nvSpPr>
        <p:spPr/>
        <p:txBody>
          <a:bodyPr/>
          <a:lstStyle/>
          <a:p>
            <a:fld id="{785310EC-8720-4821-A118-D0C6EEF69A9B}" type="slidenum">
              <a:rPr lang="en-US" smtClean="0"/>
              <a:t>6</a:t>
            </a:fld>
            <a:endParaRPr lang="en-US"/>
          </a:p>
        </p:txBody>
      </p:sp>
      <p:pic>
        <p:nvPicPr>
          <p:cNvPr id="5" name="Picture 4">
            <a:extLst>
              <a:ext uri="{FF2B5EF4-FFF2-40B4-BE49-F238E27FC236}">
                <a16:creationId xmlns:a16="http://schemas.microsoft.com/office/drawing/2014/main" id="{A5B2C51D-F568-390C-2491-15B094E79D06}"/>
              </a:ext>
            </a:extLst>
          </p:cNvPr>
          <p:cNvPicPr>
            <a:picLocks noChangeAspect="1"/>
          </p:cNvPicPr>
          <p:nvPr/>
        </p:nvPicPr>
        <p:blipFill>
          <a:blip r:embed="rId2"/>
          <a:stretch>
            <a:fillRect/>
          </a:stretch>
        </p:blipFill>
        <p:spPr>
          <a:xfrm>
            <a:off x="1" y="0"/>
            <a:ext cx="12192000" cy="6858000"/>
          </a:xfrm>
          <a:prstGeom prst="rect">
            <a:avLst/>
          </a:prstGeom>
        </p:spPr>
      </p:pic>
    </p:spTree>
    <p:extLst>
      <p:ext uri="{BB962C8B-B14F-4D97-AF65-F5344CB8AC3E}">
        <p14:creationId xmlns:p14="http://schemas.microsoft.com/office/powerpoint/2010/main" val="4159567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xt, line, screenshot, plot&#10;&#10;Description automatically generated">
            <a:extLst>
              <a:ext uri="{FF2B5EF4-FFF2-40B4-BE49-F238E27FC236}">
                <a16:creationId xmlns:a16="http://schemas.microsoft.com/office/drawing/2014/main" id="{6388F6F3-A9B5-047C-D5CA-22B099F442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141996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1AA4107-8CFC-9611-92ED-A1547669B92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5575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E8268-D5A6-D871-23DA-B9BD7EF64BEA}"/>
              </a:ext>
            </a:extLst>
          </p:cNvPr>
          <p:cNvSpPr>
            <a:spLocks noGrp="1"/>
          </p:cNvSpPr>
          <p:nvPr>
            <p:ph type="title"/>
          </p:nvPr>
        </p:nvSpPr>
        <p:spPr/>
        <p:txBody>
          <a:bodyPr/>
          <a:lstStyle/>
          <a:p>
            <a:endParaRPr lang="en-US"/>
          </a:p>
        </p:txBody>
      </p:sp>
      <p:pic>
        <p:nvPicPr>
          <p:cNvPr id="4" name="Picture 3" descr="A picture containing text, screenshot, diagram">
            <a:extLst>
              <a:ext uri="{FF2B5EF4-FFF2-40B4-BE49-F238E27FC236}">
                <a16:creationId xmlns:a16="http://schemas.microsoft.com/office/drawing/2014/main" id="{5E086BC9-C916-4AA6-9D27-74CEC8671A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25595564"/>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323</TotalTime>
  <Words>197</Words>
  <Application>Microsoft Office PowerPoint</Application>
  <PresentationFormat>Widescreen</PresentationFormat>
  <Paragraphs>34</Paragraphs>
  <Slides>14</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等线</vt:lpstr>
      <vt:lpstr>Abadi</vt:lpstr>
      <vt:lpstr>Arial</vt:lpstr>
      <vt:lpstr>Calibri</vt:lpstr>
      <vt:lpstr>Posterama Text Black</vt:lpstr>
      <vt:lpstr>Posterama Text SemiBold</vt:lpstr>
      <vt:lpstr>Slack-Lato</vt:lpstr>
      <vt:lpstr>Source Sans Pro</vt:lpstr>
      <vt:lpstr>Office 主题​​</vt:lpstr>
      <vt:lpstr>BREAST CANCER PREDICTION </vt:lpstr>
      <vt:lpstr>Meet our TEAM</vt:lpstr>
      <vt:lpstr>AGENDA</vt:lpstr>
      <vt:lpstr>Introduction</vt:lpstr>
      <vt:lpstr>PowerPoint Presentation</vt:lpstr>
      <vt:lpstr>PowerPoint Presentation</vt:lpstr>
      <vt:lpstr>PowerPoint Presentation</vt:lpstr>
      <vt:lpstr>PowerPoint Presentation</vt:lpstr>
      <vt:lpstr>PowerPoint Presentation</vt:lpstr>
      <vt:lpstr>Comparing Classifier Models</vt:lpstr>
      <vt:lpstr>Calibration Plots</vt:lpstr>
      <vt:lpstr>PowerPoint Presentation</vt:lpstr>
      <vt:lpstr>  Neural Network</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PREDICTION </dc:title>
  <dc:creator>simpelosman@gmail.com</dc:creator>
  <cp:lastModifiedBy>simpelosman@gmail.com</cp:lastModifiedBy>
  <cp:revision>1</cp:revision>
  <dcterms:created xsi:type="dcterms:W3CDTF">2023-05-23T02:21:03Z</dcterms:created>
  <dcterms:modified xsi:type="dcterms:W3CDTF">2023-05-25T02:22:55Z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